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zter" initials="E" lastIdx="1" clrIdx="0">
    <p:extLst>
      <p:ext uri="{19B8F6BF-5375-455C-9EA6-DF929625EA0E}">
        <p15:presenceInfo xmlns:p15="http://schemas.microsoft.com/office/powerpoint/2012/main" userId="b11e4acc93c663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DDA8EEC6-2A3F-4A65-83FD-19BA3D8F0B16}"/>
              </a:ext>
            </a:extLst>
          </p:cNvPr>
          <p:cNvSpPr txBox="1"/>
          <p:nvPr/>
        </p:nvSpPr>
        <p:spPr>
          <a:xfrm>
            <a:off x="333375" y="466724"/>
            <a:ext cx="1039177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Veress Eszter Abigél</a:t>
            </a:r>
          </a:p>
          <a:p>
            <a:endParaRPr lang="hu-HU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Junior automata tesztelő szakirány</a:t>
            </a:r>
          </a:p>
          <a:p>
            <a:r>
              <a:rPr lang="hu-HU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Vizsgaremek védés</a:t>
            </a:r>
          </a:p>
          <a:p>
            <a:r>
              <a:rPr lang="hu-H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2021.08.19.</a:t>
            </a: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32B5EDF-CC29-4D3B-B25F-D4F5DE04D5A4}"/>
              </a:ext>
            </a:extLst>
          </p:cNvPr>
          <p:cNvSpPr txBox="1"/>
          <p:nvPr/>
        </p:nvSpPr>
        <p:spPr>
          <a:xfrm>
            <a:off x="171450" y="5905500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vereszter@gmail.com</a:t>
            </a:r>
          </a:p>
        </p:txBody>
      </p:sp>
    </p:spTree>
    <p:extLst>
      <p:ext uri="{BB962C8B-B14F-4D97-AF65-F5344CB8AC3E}">
        <p14:creationId xmlns:p14="http://schemas.microsoft.com/office/powerpoint/2010/main" val="410977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0B9FA49-BF8C-46AE-9E06-464805B0B308}"/>
              </a:ext>
            </a:extLst>
          </p:cNvPr>
          <p:cNvSpPr txBox="1"/>
          <p:nvPr/>
        </p:nvSpPr>
        <p:spPr>
          <a:xfrm>
            <a:off x="233362" y="285750"/>
            <a:ext cx="11725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Conduit</a:t>
            </a:r>
            <a:r>
              <a:rPr lang="hu-HU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alkalmazás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17F8E69-AA39-405E-A91E-15C6A6C7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15" y="1150262"/>
            <a:ext cx="10494170" cy="54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6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B9B474C-CB6D-4C68-A14A-61482D777C41}"/>
              </a:ext>
            </a:extLst>
          </p:cNvPr>
          <p:cNvSpPr txBox="1"/>
          <p:nvPr/>
        </p:nvSpPr>
        <p:spPr>
          <a:xfrm>
            <a:off x="3457575" y="361950"/>
            <a:ext cx="527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Tesztelt funkciók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DDE3F45-7B78-4A01-AF5C-4B82C34E9F93}"/>
              </a:ext>
            </a:extLst>
          </p:cNvPr>
          <p:cNvSpPr/>
          <p:nvPr/>
        </p:nvSpPr>
        <p:spPr>
          <a:xfrm>
            <a:off x="781050" y="144693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Regisztráció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Bejelentkezés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Adatkezelési nyilatkozat használata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Adatok listázása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Több oldalas lista bejárása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Új adat bevitel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Ismételt és sorozatos adatbevitel adatforrásból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Meglévő adat módosítás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Adat vagy adatok törlése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Adatok lementése felületről </a:t>
            </a:r>
          </a:p>
          <a:p>
            <a:r>
              <a:rPr lang="hu-H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Kijelentkezés </a:t>
            </a:r>
          </a:p>
        </p:txBody>
      </p:sp>
    </p:spTree>
    <p:extLst>
      <p:ext uri="{BB962C8B-B14F-4D97-AF65-F5344CB8AC3E}">
        <p14:creationId xmlns:p14="http://schemas.microsoft.com/office/powerpoint/2010/main" val="67122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81F47D2-A828-41A3-B5EC-7922D06272AB}"/>
              </a:ext>
            </a:extLst>
          </p:cNvPr>
          <p:cNvSpPr txBox="1"/>
          <p:nvPr/>
        </p:nvSpPr>
        <p:spPr>
          <a:xfrm>
            <a:off x="1947862" y="200025"/>
            <a:ext cx="829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hu-HU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hu-HU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workflow</a:t>
            </a:r>
            <a:endParaRPr lang="hu-HU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AE59081-8694-4B7B-949F-E4DFE57E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7" y="952500"/>
            <a:ext cx="10482145" cy="54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6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C9C55A0-141B-46E4-8D3F-96E76151CFC5}"/>
              </a:ext>
            </a:extLst>
          </p:cNvPr>
          <p:cNvSpPr txBox="1"/>
          <p:nvPr/>
        </p:nvSpPr>
        <p:spPr>
          <a:xfrm>
            <a:off x="2028825" y="285750"/>
            <a:ext cx="813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Vezetői tesztjelentés (</a:t>
            </a:r>
            <a:r>
              <a:rPr lang="hu-HU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Allure</a:t>
            </a:r>
            <a:r>
              <a:rPr lang="hu-HU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r>
              <a:rPr lang="hu-HU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D66D991-B425-4370-B993-207D1C20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162050"/>
            <a:ext cx="5762654" cy="296390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710D7FC-EB12-4EF4-9B45-9F5537DD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762827" cy="296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4A5DD24-5719-4F18-BFD7-0AD622A625A1}"/>
              </a:ext>
            </a:extLst>
          </p:cNvPr>
          <p:cNvSpPr txBox="1"/>
          <p:nvPr/>
        </p:nvSpPr>
        <p:spPr>
          <a:xfrm>
            <a:off x="1890712" y="2659559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513722885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74</Words>
  <Application>Microsoft Office PowerPoint</Application>
  <PresentationFormat>Szélesvásznú</PresentationFormat>
  <Paragraphs>23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Szelet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Eszter</dc:creator>
  <cp:lastModifiedBy>Eszter</cp:lastModifiedBy>
  <cp:revision>6</cp:revision>
  <dcterms:created xsi:type="dcterms:W3CDTF">2021-08-13T17:44:26Z</dcterms:created>
  <dcterms:modified xsi:type="dcterms:W3CDTF">2021-08-13T18:55:23Z</dcterms:modified>
</cp:coreProperties>
</file>