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d7af59f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d7af59f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d7af59ff8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d7af59ff8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d7af59ff8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d7af59ff8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d7af59ff8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d7af59ff8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+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 Braswell and Elijah Rhinehardt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33500" cy="43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spend so much time studying?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437400"/>
            <a:ext cx="8520600" cy="41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don’t study correctly. Research has found that most students use ineffective </a:t>
            </a:r>
            <a:r>
              <a:rPr lang="en"/>
              <a:t>study</a:t>
            </a:r>
            <a:r>
              <a:rPr lang="en"/>
              <a:t> techniques such as re-reading, highlighting/underlining, summarizing, and m</a:t>
            </a:r>
            <a:r>
              <a:rPr lang="en"/>
              <a:t>nemonics.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415475"/>
            <a:ext cx="8520600" cy="41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+ is a pomodoro based study system that fixes our study problems.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/>
              <a:t>Customizable</a:t>
            </a:r>
            <a:r>
              <a:rPr lang="en"/>
              <a:t> study and break sessions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-Effective break techniques such as doodling, questions, box breathing, etc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-Website blocking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</a:t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Projected 51.3 million in 2030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Furthering education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Language Learners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