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128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928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62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649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202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6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68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0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224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4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0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109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8364-7B43-4C1A-BAFB-F7DA244D5712}" type="datetimeFigureOut">
              <a:rPr lang="he-IL" smtClean="0"/>
              <a:t>ו'/טבת/תשפ"ד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78120-9CE6-4EF2-8335-2729738111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868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38496"/>
              </p:ext>
            </p:extLst>
          </p:nvPr>
        </p:nvGraphicFramePr>
        <p:xfrm>
          <a:off x="1983874" y="3029729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14923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12757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89385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5143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8901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65602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05734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961359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0359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3225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j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59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q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85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,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/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z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x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v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35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111874" y="705853"/>
            <a:ext cx="7967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בס"ד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31808"/>
              </p:ext>
            </p:extLst>
          </p:nvPr>
        </p:nvGraphicFramePr>
        <p:xfrm>
          <a:off x="1983872" y="2436900"/>
          <a:ext cx="8128001" cy="4953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23713">
                  <a:extLst>
                    <a:ext uri="{9D8B030D-6E8A-4147-A177-3AD203B41FA5}">
                      <a16:colId xmlns:a16="http://schemas.microsoft.com/office/drawing/2014/main" val="3911067939"/>
                    </a:ext>
                  </a:extLst>
                </a:gridCol>
                <a:gridCol w="1223713">
                  <a:extLst>
                    <a:ext uri="{9D8B030D-6E8A-4147-A177-3AD203B41FA5}">
                      <a16:colId xmlns:a16="http://schemas.microsoft.com/office/drawing/2014/main" val="1173372966"/>
                    </a:ext>
                  </a:extLst>
                </a:gridCol>
                <a:gridCol w="1625598">
                  <a:extLst>
                    <a:ext uri="{9D8B030D-6E8A-4147-A177-3AD203B41FA5}">
                      <a16:colId xmlns:a16="http://schemas.microsoft.com/office/drawing/2014/main" val="2376141215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415766717"/>
                    </a:ext>
                  </a:extLst>
                </a:gridCol>
                <a:gridCol w="819148">
                  <a:extLst>
                    <a:ext uri="{9D8B030D-6E8A-4147-A177-3AD203B41FA5}">
                      <a16:colId xmlns:a16="http://schemas.microsoft.com/office/drawing/2014/main" val="5438478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864220"/>
                    </a:ext>
                  </a:extLst>
                </a:gridCol>
                <a:gridCol w="806452">
                  <a:extLst>
                    <a:ext uri="{9D8B030D-6E8A-4147-A177-3AD203B41FA5}">
                      <a16:colId xmlns:a16="http://schemas.microsoft.com/office/drawing/2014/main" val="3427758645"/>
                    </a:ext>
                  </a:extLst>
                </a:gridCol>
                <a:gridCol w="810125">
                  <a:extLst>
                    <a:ext uri="{9D8B030D-6E8A-4147-A177-3AD203B41FA5}">
                      <a16:colId xmlns:a16="http://schemas.microsoft.com/office/drawing/2014/main" val="168363057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color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Arial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A-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A+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10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5502"/>
              </p:ext>
            </p:extLst>
          </p:nvPr>
        </p:nvGraphicFramePr>
        <p:xfrm>
          <a:off x="1983872" y="4239778"/>
          <a:ext cx="9024082" cy="6120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108151">
                  <a:extLst>
                    <a:ext uri="{9D8B030D-6E8A-4147-A177-3AD203B41FA5}">
                      <a16:colId xmlns:a16="http://schemas.microsoft.com/office/drawing/2014/main" val="534762151"/>
                    </a:ext>
                  </a:extLst>
                </a:gridCol>
                <a:gridCol w="1108152">
                  <a:extLst>
                    <a:ext uri="{9D8B030D-6E8A-4147-A177-3AD203B41FA5}">
                      <a16:colId xmlns:a16="http://schemas.microsoft.com/office/drawing/2014/main" val="4195140969"/>
                    </a:ext>
                  </a:extLst>
                </a:gridCol>
                <a:gridCol w="1108151">
                  <a:extLst>
                    <a:ext uri="{9D8B030D-6E8A-4147-A177-3AD203B41FA5}">
                      <a16:colId xmlns:a16="http://schemas.microsoft.com/office/drawing/2014/main" val="981511149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521284586"/>
                    </a:ext>
                  </a:extLst>
                </a:gridCol>
                <a:gridCol w="1224214">
                  <a:extLst>
                    <a:ext uri="{9D8B030D-6E8A-4147-A177-3AD203B41FA5}">
                      <a16:colId xmlns:a16="http://schemas.microsoft.com/office/drawing/2014/main" val="1683630571"/>
                    </a:ext>
                  </a:extLst>
                </a:gridCol>
                <a:gridCol w="1224214">
                  <a:extLst>
                    <a:ext uri="{9D8B030D-6E8A-4147-A177-3AD203B41FA5}">
                      <a16:colId xmlns:a16="http://schemas.microsoft.com/office/drawing/2014/main" val="2776107059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Hebrew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English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ENGLISH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spacebar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emoji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numbers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10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60209"/>
              </p:ext>
            </p:extLst>
          </p:nvPr>
        </p:nvGraphicFramePr>
        <p:xfrm>
          <a:off x="10198830" y="2436901"/>
          <a:ext cx="809124" cy="1718328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09124">
                  <a:extLst>
                    <a:ext uri="{9D8B030D-6E8A-4147-A177-3AD203B41FA5}">
                      <a16:colId xmlns:a16="http://schemas.microsoft.com/office/drawing/2014/main" val="3703777426"/>
                    </a:ext>
                  </a:extLst>
                </a:gridCol>
              </a:tblGrid>
              <a:tr h="55841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Clear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0129"/>
                  </a:ext>
                </a:extLst>
              </a:tr>
              <a:tr h="558415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Delete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00516"/>
                  </a:ext>
                </a:extLst>
              </a:tr>
              <a:tr h="601498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Enter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032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4083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מסך רחב</PresentationFormat>
  <Paragraphs>48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1</dc:creator>
  <cp:lastModifiedBy>1</cp:lastModifiedBy>
  <cp:revision>4</cp:revision>
  <dcterms:created xsi:type="dcterms:W3CDTF">2023-12-18T20:05:59Z</dcterms:created>
  <dcterms:modified xsi:type="dcterms:W3CDTF">2023-12-18T20:28:15Z</dcterms:modified>
</cp:coreProperties>
</file>