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0" r:id="rId3"/>
    <p:sldId id="288" r:id="rId4"/>
    <p:sldId id="291" r:id="rId5"/>
    <p:sldId id="289" r:id="rId6"/>
    <p:sldId id="292" r:id="rId7"/>
    <p:sldId id="287" r:id="rId8"/>
    <p:sldId id="290" r:id="rId9"/>
    <p:sldId id="25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>
      <p:cViewPr varScale="1">
        <p:scale>
          <a:sx n="89" d="100"/>
          <a:sy n="89" d="100"/>
        </p:scale>
        <p:origin x="36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560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836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498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94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569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651628"/>
            <a:ext cx="604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  <a:latin typeface="210 국민체조 R" panose="02020603020101020101" pitchFamily="18" charset="-127"/>
                <a:ea typeface="210 국민체조 R" panose="02020603020101020101" pitchFamily="18" charset="-127"/>
              </a:rPr>
              <a:t> 호텔  예약 및 관리 시스템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8" y="348804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210 국민체조 R" panose="02020603020101020101" pitchFamily="18" charset="-127"/>
                <a:ea typeface="210 국민체조 R" panose="02020603020101020101" pitchFamily="18" charset="-127"/>
              </a:rPr>
              <a:t>2</a:t>
            </a:r>
            <a:r>
              <a:rPr lang="ko-KR" altLang="en-US" b="1" dirty="0">
                <a:solidFill>
                  <a:schemeClr val="bg1"/>
                </a:solidFill>
                <a:latin typeface="210 국민체조 R" panose="02020603020101020101" pitchFamily="18" charset="-127"/>
                <a:ea typeface="210 국민체조 R" panose="02020603020101020101" pitchFamily="18" charset="-127"/>
              </a:rPr>
              <a:t>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latin typeface="210 국민체조 R" panose="02020603020101020101" pitchFamily="18" charset="-127"/>
                <a:ea typeface="210 국민체조 R" panose="02020603020101020101" pitchFamily="18" charset="-127"/>
              </a:rPr>
              <a:t>오픈소스 전문 프로젝트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9A201-F0F1-4011-B728-5B91B586F11B}"/>
              </a:ext>
            </a:extLst>
          </p:cNvPr>
          <p:cNvSpPr txBox="1"/>
          <p:nvPr/>
        </p:nvSpPr>
        <p:spPr>
          <a:xfrm>
            <a:off x="5508104" y="5109284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팀장 </a:t>
            </a:r>
            <a:r>
              <a:rPr lang="en-US" altLang="ko-KR" dirty="0">
                <a:solidFill>
                  <a:schemeClr val="bg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이 은택</a:t>
            </a:r>
            <a:endParaRPr lang="en-US" altLang="ko-KR" dirty="0">
              <a:solidFill>
                <a:schemeClr val="bg1"/>
              </a:soli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팀원 </a:t>
            </a:r>
            <a:r>
              <a:rPr lang="en-US" altLang="ko-KR" dirty="0">
                <a:solidFill>
                  <a:schemeClr val="bg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안 해지</a:t>
            </a:r>
            <a:endParaRPr lang="en-US" altLang="ko-KR" dirty="0">
              <a:solidFill>
                <a:schemeClr val="bg1"/>
              </a:soli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오 지영</a:t>
            </a:r>
            <a:endParaRPr lang="en-US" altLang="ko-KR" dirty="0">
              <a:solidFill>
                <a:schemeClr val="bg1"/>
              </a:soli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algn="r"/>
            <a:r>
              <a:rPr lang="en-US" altLang="ko-KR" dirty="0" err="1">
                <a:solidFill>
                  <a:schemeClr val="bg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zhang</a:t>
            </a:r>
            <a:r>
              <a:rPr lang="en-US" altLang="ko-KR" dirty="0">
                <a:solidFill>
                  <a:schemeClr val="bg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lufan</a:t>
            </a:r>
            <a:endParaRPr lang="ko-KR" altLang="en-US" dirty="0">
              <a:solidFill>
                <a:schemeClr val="bg1"/>
              </a:soli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6209" y="233095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01       02      03      04    </a:t>
            </a:r>
            <a:endParaRPr lang="ko-KR" altLang="en-US" sz="5400" dirty="0">
              <a:solidFill>
                <a:schemeClr val="bg1"/>
              </a:soli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27584" y="333579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884697" y="3326293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014681" y="3326293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065761" y="3326293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3568" y="353389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수행 프로젝트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32669" y="353389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유사 프로그램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62653" y="353389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역할 분담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05721" y="353389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일정 계획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179348"/>
            <a:ext cx="13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수행 프로젝트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2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4088" y="210126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호텔 예약 및 관리 시스템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2DBC87-14D2-4F95-AC6A-2FFD8A739296}"/>
              </a:ext>
            </a:extLst>
          </p:cNvPr>
          <p:cNvSpPr txBox="1"/>
          <p:nvPr/>
        </p:nvSpPr>
        <p:spPr>
          <a:xfrm>
            <a:off x="1003499" y="265756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110D0A-24AA-4420-9894-34249FF2C396}"/>
              </a:ext>
            </a:extLst>
          </p:cNvPr>
          <p:cNvSpPr txBox="1"/>
          <p:nvPr/>
        </p:nvSpPr>
        <p:spPr>
          <a:xfrm>
            <a:off x="1003499" y="323363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E63430-3C88-4E28-B44D-76297C5B01B2}"/>
              </a:ext>
            </a:extLst>
          </p:cNvPr>
          <p:cNvSpPr txBox="1"/>
          <p:nvPr/>
        </p:nvSpPr>
        <p:spPr>
          <a:xfrm>
            <a:off x="2411760" y="1333635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프로젝트 목표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C6F6D10-5185-447E-BA6F-6E086ABE600E}"/>
              </a:ext>
            </a:extLst>
          </p:cNvPr>
          <p:cNvCxnSpPr/>
          <p:nvPr/>
        </p:nvCxnSpPr>
        <p:spPr>
          <a:xfrm>
            <a:off x="2231740" y="18713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67744A2-7C02-4BF0-AE71-F1A513CEA3CA}"/>
              </a:ext>
            </a:extLst>
          </p:cNvPr>
          <p:cNvSpPr/>
          <p:nvPr/>
        </p:nvSpPr>
        <p:spPr>
          <a:xfrm>
            <a:off x="1028333" y="2626104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C41748-AD8F-4A16-9ECD-D3D574A7F8E7}"/>
              </a:ext>
            </a:extLst>
          </p:cNvPr>
          <p:cNvSpPr txBox="1"/>
          <p:nvPr/>
        </p:nvSpPr>
        <p:spPr>
          <a:xfrm>
            <a:off x="1353293" y="3183297"/>
            <a:ext cx="6624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호텔을 이용하고자 하는 여행객들을 위한 예약 홈페이지</a:t>
            </a:r>
            <a:r>
              <a:rPr lang="en-US" altLang="ko-KR" sz="20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.</a:t>
            </a:r>
            <a:endParaRPr lang="ko-KR" altLang="en-US" sz="20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3564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179348"/>
            <a:ext cx="13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수행 프로젝트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2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4088" y="210126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호텔 예약 및 관리 시스템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2DBC87-14D2-4F95-AC6A-2FFD8A739296}"/>
              </a:ext>
            </a:extLst>
          </p:cNvPr>
          <p:cNvSpPr txBox="1"/>
          <p:nvPr/>
        </p:nvSpPr>
        <p:spPr>
          <a:xfrm>
            <a:off x="1003499" y="265756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110D0A-24AA-4420-9894-34249FF2C396}"/>
              </a:ext>
            </a:extLst>
          </p:cNvPr>
          <p:cNvSpPr txBox="1"/>
          <p:nvPr/>
        </p:nvSpPr>
        <p:spPr>
          <a:xfrm>
            <a:off x="1003499" y="323363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3A58D12E-89B0-4E0C-8B64-9E75D9F98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120536"/>
              </p:ext>
            </p:extLst>
          </p:nvPr>
        </p:nvGraphicFramePr>
        <p:xfrm>
          <a:off x="575556" y="2280702"/>
          <a:ext cx="7992888" cy="316579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00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2336">
                  <a:extLst>
                    <a:ext uri="{9D8B030D-6E8A-4147-A177-3AD203B41FA5}">
                      <a16:colId xmlns:a16="http://schemas.microsoft.com/office/drawing/2014/main" val="565640314"/>
                    </a:ext>
                  </a:extLst>
                </a:gridCol>
              </a:tblGrid>
              <a:tr h="35503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기능 </a:t>
                      </a:r>
                    </a:p>
                  </a:txBody>
                  <a:tcPr marL="41624" marR="41624" marT="11508" marB="115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상세 기능</a:t>
                      </a:r>
                    </a:p>
                  </a:txBody>
                  <a:tcPr marL="41624" marR="41624" marT="11508" marB="1150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69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회원가입</a:t>
                      </a: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로그인 및 회원가입 </a:t>
                      </a: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07813"/>
                  </a:ext>
                </a:extLst>
              </a:tr>
              <a:tr h="70269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호텔 검색</a:t>
                      </a: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원하는 지역 및 나라를 선택 할 수 있고</a:t>
                      </a:r>
                      <a:r>
                        <a:rPr lang="en-US" altLang="ko-KR" sz="1400" dirty="0"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해당 지역의 호텔을 검색하는 기능</a:t>
                      </a:r>
                      <a:r>
                        <a:rPr lang="en-US" altLang="ko-KR" sz="1400" dirty="0"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.</a:t>
                      </a:r>
                      <a:endParaRPr lang="ko-KR" altLang="en-US" sz="1400" dirty="0">
                        <a:latin typeface="210 국민체조 L" panose="02020603020101020101" pitchFamily="18" charset="-127"/>
                        <a:ea typeface="210 국민체조 L" panose="02020603020101020101" pitchFamily="18" charset="-127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741342"/>
                  </a:ext>
                </a:extLst>
              </a:tr>
              <a:tr h="70269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예약 및 취소</a:t>
                      </a: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원하는 호텔을 예약 하고</a:t>
                      </a:r>
                      <a:r>
                        <a:rPr lang="en-US" altLang="ko-KR" sz="1400" dirty="0"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취소하는 기능</a:t>
                      </a:r>
                      <a:r>
                        <a:rPr lang="en-US" altLang="ko-KR" sz="1400" dirty="0"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.</a:t>
                      </a:r>
                      <a:endParaRPr lang="ko-KR" altLang="en-US" sz="1400" dirty="0">
                        <a:latin typeface="210 국민체조 L" panose="02020603020101020101" pitchFamily="18" charset="-127"/>
                        <a:ea typeface="210 국민체조 L" panose="02020603020101020101" pitchFamily="18" charset="-127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838567"/>
                  </a:ext>
                </a:extLst>
              </a:tr>
              <a:tr h="70269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리뷰 게시판</a:t>
                      </a: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해당 호텔을 이용한 투숙객의 리뷰를 공유할 수 있는 게시판</a:t>
                      </a:r>
                      <a:r>
                        <a:rPr lang="en-US" altLang="ko-KR" sz="1400" dirty="0"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.</a:t>
                      </a:r>
                      <a:endParaRPr lang="ko-KR" altLang="en-US" sz="1400" dirty="0">
                        <a:latin typeface="210 국민체조 L" panose="02020603020101020101" pitchFamily="18" charset="-127"/>
                        <a:ea typeface="210 국민체조 L" panose="02020603020101020101" pitchFamily="18" charset="-127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84864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A09D3C9-2128-41A0-9370-F11583E2053E}"/>
              </a:ext>
            </a:extLst>
          </p:cNvPr>
          <p:cNvSpPr txBox="1"/>
          <p:nvPr/>
        </p:nvSpPr>
        <p:spPr>
          <a:xfrm>
            <a:off x="2411760" y="1333635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>
                <a:solidFill>
                  <a:schemeClr val="tx2">
                    <a:lumMod val="75000"/>
                  </a:scheme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시스템 기능</a:t>
            </a:r>
            <a:endParaRPr lang="ko-KR" altLang="en-US" sz="2400" b="1" spc="-150" dirty="0">
              <a:solidFill>
                <a:schemeClr val="tx2">
                  <a:lumMod val="75000"/>
                </a:schemeClr>
              </a:soli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1D5186F-31B2-469A-A870-1903B406AEBE}"/>
              </a:ext>
            </a:extLst>
          </p:cNvPr>
          <p:cNvCxnSpPr/>
          <p:nvPr/>
        </p:nvCxnSpPr>
        <p:spPr>
          <a:xfrm>
            <a:off x="2231740" y="18713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8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179348"/>
            <a:ext cx="13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유사 프로그램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2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4088" y="210126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호텔 예약 및 관리 시스템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520C9B5-F99E-4D5A-864E-2EB689F7C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38" y="1117357"/>
            <a:ext cx="4691050" cy="46133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CD2FED7-2399-4FDD-BC2C-E25BA7F4B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2" y="5796451"/>
            <a:ext cx="8143875" cy="7143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9AF14E1-273B-4B86-A3CE-3BDF95DDC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398" y="1227144"/>
            <a:ext cx="7581204" cy="471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3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179348"/>
            <a:ext cx="13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유사 프로그램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2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4088" y="210126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호텔 예약 및 관리 시스템</a:t>
            </a:r>
          </a:p>
        </p:txBody>
      </p:sp>
      <p:pic>
        <p:nvPicPr>
          <p:cNvPr id="15" name="내용 개체 틀 3">
            <a:extLst>
              <a:ext uri="{FF2B5EF4-FFF2-40B4-BE49-F238E27FC236}">
                <a16:creationId xmlns:a16="http://schemas.microsoft.com/office/drawing/2014/main" id="{C60011C8-C19A-47AC-98E4-94AB53E7D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437320"/>
            <a:ext cx="5046343" cy="4351338"/>
          </a:xfrm>
          <a:prstGeom prst="rect">
            <a:avLst/>
          </a:prstGeom>
        </p:spPr>
      </p:pic>
      <p:pic>
        <p:nvPicPr>
          <p:cNvPr id="16" name="Picture 2" descr="C:\Users\LG\AppData\Roaming\PolarisOffice\ETemp\27672_21653472\poclip1\00\image0.png">
            <a:extLst>
              <a:ext uri="{FF2B5EF4-FFF2-40B4-BE49-F238E27FC236}">
                <a16:creationId xmlns:a16="http://schemas.microsoft.com/office/drawing/2014/main" id="{B754099E-20FA-47A5-B2D2-248F32F8B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118" y="1443835"/>
            <a:ext cx="484431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LG\AppData\Roaming\PolarisOffice\ETemp\27672_21653472\poclip1\01\image1.png">
            <a:extLst>
              <a:ext uri="{FF2B5EF4-FFF2-40B4-BE49-F238E27FC236}">
                <a16:creationId xmlns:a16="http://schemas.microsoft.com/office/drawing/2014/main" id="{F2728C61-8E89-42C1-BBF4-2DFF4E784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347043"/>
            <a:ext cx="7704856" cy="462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82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3799" y="179348"/>
            <a:ext cx="966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역할 분담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2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4088" y="210126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호텔 예약 및 관리 시스템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3F0F3FA-B62E-4744-AFBF-F45DC82160F7}"/>
              </a:ext>
            </a:extLst>
          </p:cNvPr>
          <p:cNvGrpSpPr/>
          <p:nvPr/>
        </p:nvGrpSpPr>
        <p:grpSpPr>
          <a:xfrm>
            <a:off x="3618345" y="1808534"/>
            <a:ext cx="4486894" cy="782637"/>
            <a:chOff x="2497116" y="99864"/>
            <a:chExt cx="4486894" cy="782637"/>
          </a:xfrm>
        </p:grpSpPr>
        <p:sp>
          <p:nvSpPr>
            <p:cNvPr id="34" name="사각형: 둥근 위쪽 모서리 33">
              <a:extLst>
                <a:ext uri="{FF2B5EF4-FFF2-40B4-BE49-F238E27FC236}">
                  <a16:creationId xmlns:a16="http://schemas.microsoft.com/office/drawing/2014/main" id="{4B679833-8B12-4978-8F7C-E1AB603CA575}"/>
                </a:ext>
              </a:extLst>
            </p:cNvPr>
            <p:cNvSpPr/>
            <p:nvPr/>
          </p:nvSpPr>
          <p:spPr>
            <a:xfrm rot="5400000">
              <a:off x="4325455" y="-1728475"/>
              <a:ext cx="782637" cy="4439316"/>
            </a:xfrm>
            <a:prstGeom prst="round2SameRect">
              <a:avLst/>
            </a:pr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사각형: 둥근 위쪽 모서리 4">
              <a:extLst>
                <a:ext uri="{FF2B5EF4-FFF2-40B4-BE49-F238E27FC236}">
                  <a16:creationId xmlns:a16="http://schemas.microsoft.com/office/drawing/2014/main" id="{C73F0AB8-AA69-4CC4-B8C5-4A86D31DBD81}"/>
                </a:ext>
              </a:extLst>
            </p:cNvPr>
            <p:cNvSpPr txBox="1"/>
            <p:nvPr/>
          </p:nvSpPr>
          <p:spPr>
            <a:xfrm>
              <a:off x="2582899" y="149765"/>
              <a:ext cx="4401111" cy="7062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26670" rIns="53340" bIns="26670" numCol="1" spcCol="1270" anchor="ctr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ko-KR" sz="1400" b="1" kern="1200" spc="0" dirty="0"/>
                <a:t> </a:t>
              </a:r>
              <a:r>
                <a:rPr lang="ko-KR" altLang="en-US" sz="1400" b="1" kern="1200" spc="0" dirty="0"/>
                <a:t>데이터베이스 연동 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5F66464-C211-476F-AD07-04E0B8D028A8}"/>
              </a:ext>
            </a:extLst>
          </p:cNvPr>
          <p:cNvGrpSpPr/>
          <p:nvPr/>
        </p:nvGrpSpPr>
        <p:grpSpPr>
          <a:xfrm>
            <a:off x="1121229" y="1710703"/>
            <a:ext cx="2497115" cy="978296"/>
            <a:chOff x="0" y="2033"/>
            <a:chExt cx="2497115" cy="978296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9BC77F9-02E4-4D8B-9DFE-A047353C05BF}"/>
                </a:ext>
              </a:extLst>
            </p:cNvPr>
            <p:cNvSpPr/>
            <p:nvPr/>
          </p:nvSpPr>
          <p:spPr>
            <a:xfrm>
              <a:off x="0" y="2033"/>
              <a:ext cx="2497115" cy="97829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사각형: 둥근 모서리 6">
              <a:extLst>
                <a:ext uri="{FF2B5EF4-FFF2-40B4-BE49-F238E27FC236}">
                  <a16:creationId xmlns:a16="http://schemas.microsoft.com/office/drawing/2014/main" id="{3F8145A5-9109-4BE7-9A47-A6CCA025F8EB}"/>
                </a:ext>
              </a:extLst>
            </p:cNvPr>
            <p:cNvSpPr txBox="1"/>
            <p:nvPr/>
          </p:nvSpPr>
          <p:spPr>
            <a:xfrm>
              <a:off x="47756" y="49789"/>
              <a:ext cx="2401603" cy="8827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32385" rIns="64770" bIns="32385" numCol="1" spcCol="1270" anchor="ctr" anchorCtr="0">
              <a:noAutofit/>
            </a:bodyPr>
            <a:lstStyle/>
            <a:p>
              <a:pPr marL="0" lvl="0" indent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700" b="1" kern="1200" spc="0" dirty="0" err="1"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이은택</a:t>
              </a:r>
              <a:endParaRPr lang="ko-KR" altLang="en-US" sz="1700" b="1" kern="1200" spc="0" dirty="0">
                <a:latin typeface="210 국민체조 L" panose="02020603020101020101" pitchFamily="18" charset="-127"/>
                <a:ea typeface="210 국민체조 L" panose="02020603020101020101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19364AD-B842-4435-97C0-A0E8CC0EEFB2}"/>
              </a:ext>
            </a:extLst>
          </p:cNvPr>
          <p:cNvGrpSpPr/>
          <p:nvPr/>
        </p:nvGrpSpPr>
        <p:grpSpPr>
          <a:xfrm>
            <a:off x="3618345" y="2835745"/>
            <a:ext cx="4439316" cy="782637"/>
            <a:chOff x="2497116" y="1127075"/>
            <a:chExt cx="4439316" cy="782637"/>
          </a:xfrm>
        </p:grpSpPr>
        <p:sp>
          <p:nvSpPr>
            <p:cNvPr id="30" name="사각형: 둥근 위쪽 모서리 29">
              <a:extLst>
                <a:ext uri="{FF2B5EF4-FFF2-40B4-BE49-F238E27FC236}">
                  <a16:creationId xmlns:a16="http://schemas.microsoft.com/office/drawing/2014/main" id="{FD2EB570-28F0-4915-8FE4-5AD143744F18}"/>
                </a:ext>
              </a:extLst>
            </p:cNvPr>
            <p:cNvSpPr/>
            <p:nvPr/>
          </p:nvSpPr>
          <p:spPr>
            <a:xfrm rot="5400000">
              <a:off x="4325455" y="-701264"/>
              <a:ext cx="782637" cy="4439316"/>
            </a:xfrm>
            <a:prstGeom prst="round2SameRect">
              <a:avLst/>
            </a:pr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사각형: 둥근 위쪽 모서리 8">
              <a:extLst>
                <a:ext uri="{FF2B5EF4-FFF2-40B4-BE49-F238E27FC236}">
                  <a16:creationId xmlns:a16="http://schemas.microsoft.com/office/drawing/2014/main" id="{F3789E54-764B-41C9-9C20-09A0E492A590}"/>
                </a:ext>
              </a:extLst>
            </p:cNvPr>
            <p:cNvSpPr txBox="1"/>
            <p:nvPr/>
          </p:nvSpPr>
          <p:spPr>
            <a:xfrm>
              <a:off x="2497116" y="1165280"/>
              <a:ext cx="4401111" cy="7062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26670" rIns="53340" bIns="26670" numCol="1" spcCol="1270" anchor="ctr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ko-KR" altLang="en-US" sz="1400" b="1" kern="1200" spc="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1F17E31-3152-4C1F-8CB6-4C7118F1AD49}"/>
              </a:ext>
            </a:extLst>
          </p:cNvPr>
          <p:cNvGrpSpPr/>
          <p:nvPr/>
        </p:nvGrpSpPr>
        <p:grpSpPr>
          <a:xfrm>
            <a:off x="1121229" y="2737915"/>
            <a:ext cx="2497115" cy="978296"/>
            <a:chOff x="0" y="1029245"/>
            <a:chExt cx="2497115" cy="978296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EA7052C3-1678-48E2-80DE-90E5BFE11AC2}"/>
                </a:ext>
              </a:extLst>
            </p:cNvPr>
            <p:cNvSpPr/>
            <p:nvPr/>
          </p:nvSpPr>
          <p:spPr>
            <a:xfrm>
              <a:off x="0" y="1029245"/>
              <a:ext cx="2497115" cy="97829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사각형: 둥근 모서리 10">
              <a:extLst>
                <a:ext uri="{FF2B5EF4-FFF2-40B4-BE49-F238E27FC236}">
                  <a16:creationId xmlns:a16="http://schemas.microsoft.com/office/drawing/2014/main" id="{FD7C7419-D691-427B-AA12-0F798AC40284}"/>
                </a:ext>
              </a:extLst>
            </p:cNvPr>
            <p:cNvSpPr txBox="1"/>
            <p:nvPr/>
          </p:nvSpPr>
          <p:spPr>
            <a:xfrm>
              <a:off x="47756" y="1077001"/>
              <a:ext cx="2401603" cy="8827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32385" rIns="64770" bIns="32385" numCol="1" spcCol="1270" anchor="ctr" anchorCtr="0">
              <a:noAutofit/>
            </a:bodyPr>
            <a:lstStyle/>
            <a:p>
              <a:pPr marL="0" lvl="0" indent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700" b="1" dirty="0" err="1"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안해지</a:t>
              </a:r>
              <a:endParaRPr lang="ko-KR" altLang="en-US" sz="1700" b="1" kern="1200" spc="0" dirty="0">
                <a:latin typeface="210 국민체조 L" panose="02020603020101020101" pitchFamily="18" charset="-127"/>
                <a:ea typeface="210 국민체조 L" panose="0202060302010102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90D36D6-55E9-40EB-8E8D-9B12A03ABE61}"/>
              </a:ext>
            </a:extLst>
          </p:cNvPr>
          <p:cNvGrpSpPr/>
          <p:nvPr/>
        </p:nvGrpSpPr>
        <p:grpSpPr>
          <a:xfrm>
            <a:off x="3618345" y="3862956"/>
            <a:ext cx="4448046" cy="782637"/>
            <a:chOff x="2497116" y="2154286"/>
            <a:chExt cx="4448046" cy="782637"/>
          </a:xfrm>
        </p:grpSpPr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B8AA8565-CAC1-4A32-9940-D01B01DBD6DB}"/>
                </a:ext>
              </a:extLst>
            </p:cNvPr>
            <p:cNvSpPr/>
            <p:nvPr/>
          </p:nvSpPr>
          <p:spPr>
            <a:xfrm rot="5400000">
              <a:off x="4325455" y="325947"/>
              <a:ext cx="782637" cy="4439316"/>
            </a:xfrm>
            <a:prstGeom prst="round2SameRect">
              <a:avLst/>
            </a:pr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사각형: 둥근 위쪽 모서리 12">
              <a:extLst>
                <a:ext uri="{FF2B5EF4-FFF2-40B4-BE49-F238E27FC236}">
                  <a16:creationId xmlns:a16="http://schemas.microsoft.com/office/drawing/2014/main" id="{6779EBC0-C11A-45E0-80E4-26E6CE670562}"/>
                </a:ext>
              </a:extLst>
            </p:cNvPr>
            <p:cNvSpPr txBox="1"/>
            <p:nvPr/>
          </p:nvSpPr>
          <p:spPr>
            <a:xfrm>
              <a:off x="2544051" y="2192491"/>
              <a:ext cx="4401111" cy="7062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26670" rIns="53340" bIns="26670" numCol="1" spcCol="1270" anchor="ctr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ko-KR" sz="1400" b="1" spc="0" dirty="0"/>
                <a:t> </a:t>
              </a:r>
              <a:r>
                <a:rPr lang="ko-KR" altLang="en-US" sz="1400" b="1" spc="0" dirty="0"/>
                <a:t>게시판 구성 및 디자인</a:t>
              </a:r>
              <a:endParaRPr lang="ko-KR" altLang="en-US" sz="1400" b="1" kern="1200" spc="0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6AE36E9-14F8-4FBC-BB2A-1D4DF7A66AFB}"/>
              </a:ext>
            </a:extLst>
          </p:cNvPr>
          <p:cNvGrpSpPr/>
          <p:nvPr/>
        </p:nvGrpSpPr>
        <p:grpSpPr>
          <a:xfrm>
            <a:off x="1121229" y="3765127"/>
            <a:ext cx="2497115" cy="978296"/>
            <a:chOff x="0" y="2056457"/>
            <a:chExt cx="2497115" cy="978296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7C1B688-B4E4-40F8-96AF-3807E801F924}"/>
                </a:ext>
              </a:extLst>
            </p:cNvPr>
            <p:cNvSpPr/>
            <p:nvPr/>
          </p:nvSpPr>
          <p:spPr>
            <a:xfrm>
              <a:off x="0" y="2056457"/>
              <a:ext cx="2497115" cy="97829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사각형: 둥근 모서리 14">
              <a:extLst>
                <a:ext uri="{FF2B5EF4-FFF2-40B4-BE49-F238E27FC236}">
                  <a16:creationId xmlns:a16="http://schemas.microsoft.com/office/drawing/2014/main" id="{12E88F9A-24E2-46C6-9C8B-2CD15D9BEAF5}"/>
                </a:ext>
              </a:extLst>
            </p:cNvPr>
            <p:cNvSpPr txBox="1"/>
            <p:nvPr/>
          </p:nvSpPr>
          <p:spPr>
            <a:xfrm>
              <a:off x="47756" y="2104213"/>
              <a:ext cx="2401603" cy="8827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32385" rIns="64770" bIns="32385" numCol="1" spcCol="1270" anchor="ctr" anchorCtr="0">
              <a:noAutofit/>
            </a:bodyPr>
            <a:lstStyle/>
            <a:p>
              <a:pPr marL="0" lvl="0" indent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700" b="1" dirty="0"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오지영</a:t>
              </a:r>
              <a:endParaRPr lang="ko-KR" altLang="en-US" sz="1700" b="1" kern="1200" spc="0" dirty="0">
                <a:latin typeface="210 국민체조 L" panose="02020603020101020101" pitchFamily="18" charset="-127"/>
                <a:ea typeface="210 국민체조 L" panose="02020603020101020101" pitchFamily="18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337AB-2388-4592-A8E0-B161A340BED2}"/>
              </a:ext>
            </a:extLst>
          </p:cNvPr>
          <p:cNvGrpSpPr/>
          <p:nvPr/>
        </p:nvGrpSpPr>
        <p:grpSpPr>
          <a:xfrm>
            <a:off x="3618345" y="4890168"/>
            <a:ext cx="4486894" cy="782637"/>
            <a:chOff x="2497116" y="3181498"/>
            <a:chExt cx="4486894" cy="782637"/>
          </a:xfrm>
        </p:grpSpPr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7C3E7917-A212-4C15-9440-D27DA0B4BABE}"/>
                </a:ext>
              </a:extLst>
            </p:cNvPr>
            <p:cNvSpPr/>
            <p:nvPr/>
          </p:nvSpPr>
          <p:spPr>
            <a:xfrm rot="5400000">
              <a:off x="4325455" y="1353159"/>
              <a:ext cx="782637" cy="4439316"/>
            </a:xfrm>
            <a:prstGeom prst="round2SameRect">
              <a:avLst/>
            </a:pr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사각형: 둥근 위쪽 모서리 16">
              <a:extLst>
                <a:ext uri="{FF2B5EF4-FFF2-40B4-BE49-F238E27FC236}">
                  <a16:creationId xmlns:a16="http://schemas.microsoft.com/office/drawing/2014/main" id="{B5BD54E9-7CD8-442A-8E4D-E827B60CE7C7}"/>
                </a:ext>
              </a:extLst>
            </p:cNvPr>
            <p:cNvSpPr txBox="1"/>
            <p:nvPr/>
          </p:nvSpPr>
          <p:spPr>
            <a:xfrm>
              <a:off x="2582899" y="3219703"/>
              <a:ext cx="4401111" cy="7062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26670" rIns="53340" bIns="26670" numCol="1" spcCol="1270" anchor="ctr" anchorCtr="0">
              <a:noAutofit/>
            </a:bodyPr>
            <a:lstStyle/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ko-KR" sz="1400" kern="1200" spc="0" dirty="0"/>
                <a:t> </a:t>
              </a:r>
              <a:r>
                <a:rPr lang="ko-KR" altLang="en-US" sz="1400" b="1" dirty="0"/>
                <a:t>게시판 구성 및 디자인</a:t>
              </a:r>
              <a:endParaRPr lang="ko-KR" altLang="en-US" sz="1400" kern="1200" spc="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6C6F2BE-5F2D-4F92-924F-A7E865D7679E}"/>
              </a:ext>
            </a:extLst>
          </p:cNvPr>
          <p:cNvGrpSpPr/>
          <p:nvPr/>
        </p:nvGrpSpPr>
        <p:grpSpPr>
          <a:xfrm>
            <a:off x="1121229" y="4792339"/>
            <a:ext cx="2497115" cy="978296"/>
            <a:chOff x="0" y="3083669"/>
            <a:chExt cx="2497115" cy="978296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CD43AD4-CD5D-4384-B4FB-516686C7DDC2}"/>
                </a:ext>
              </a:extLst>
            </p:cNvPr>
            <p:cNvSpPr/>
            <p:nvPr/>
          </p:nvSpPr>
          <p:spPr>
            <a:xfrm>
              <a:off x="0" y="3083669"/>
              <a:ext cx="2497115" cy="97829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사각형: 둥근 모서리 18">
              <a:extLst>
                <a:ext uri="{FF2B5EF4-FFF2-40B4-BE49-F238E27FC236}">
                  <a16:creationId xmlns:a16="http://schemas.microsoft.com/office/drawing/2014/main" id="{7E3AEB42-F162-4B8A-9CAE-3D9FB0BE550C}"/>
                </a:ext>
              </a:extLst>
            </p:cNvPr>
            <p:cNvSpPr txBox="1"/>
            <p:nvPr/>
          </p:nvSpPr>
          <p:spPr>
            <a:xfrm>
              <a:off x="47756" y="3131425"/>
              <a:ext cx="2401603" cy="8827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32385" rIns="64770" bIns="32385" numCol="1" spcCol="1270" anchor="ctr" anchorCtr="0">
              <a:noAutofit/>
            </a:bodyPr>
            <a:lstStyle/>
            <a:p>
              <a:pPr marL="0" lvl="0" indent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700" b="1" dirty="0" err="1"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Zhanglufan</a:t>
              </a:r>
              <a:endParaRPr lang="en-US" altLang="ko-KR" sz="1700" b="1" kern="1200" spc="0" dirty="0">
                <a:latin typeface="210 국민체조 L" panose="02020603020101020101" pitchFamily="18" charset="-127"/>
                <a:ea typeface="210 국민체조 L" panose="02020603020101020101" pitchFamily="18" charset="-127"/>
              </a:endParaRPr>
            </a:p>
          </p:txBody>
        </p:sp>
      </p:grpSp>
      <p:sp>
        <p:nvSpPr>
          <p:cNvPr id="36" name="사각형: 둥근 위쪽 모서리 4">
            <a:extLst>
              <a:ext uri="{FF2B5EF4-FFF2-40B4-BE49-F238E27FC236}">
                <a16:creationId xmlns:a16="http://schemas.microsoft.com/office/drawing/2014/main" id="{128C27C5-9B1D-41DD-BBFF-5DD16C9838F0}"/>
              </a:ext>
            </a:extLst>
          </p:cNvPr>
          <p:cNvSpPr txBox="1"/>
          <p:nvPr/>
        </p:nvSpPr>
        <p:spPr>
          <a:xfrm>
            <a:off x="3704128" y="2876678"/>
            <a:ext cx="4401111" cy="70622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26670" rIns="53340" bIns="26670" numCol="1" spcCol="1270" anchor="ctr" anchorCtr="0">
            <a:noAutofit/>
          </a:bodyPr>
          <a:lstStyle/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ko-KR" sz="1400" b="1" kern="1200" spc="0" dirty="0"/>
              <a:t> HTML </a:t>
            </a:r>
            <a:r>
              <a:rPr lang="ko-KR" altLang="en-US" sz="1400" b="1" kern="1200" spc="0" dirty="0"/>
              <a:t>코드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179348"/>
            <a:ext cx="966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일정 계획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2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4088" y="210126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호텔 예약 및 관리 시스템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5FE6FB3-BB3A-4D40-9AFD-D9FFBC7A8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258922"/>
              </p:ext>
            </p:extLst>
          </p:nvPr>
        </p:nvGraphicFramePr>
        <p:xfrm>
          <a:off x="611560" y="2636912"/>
          <a:ext cx="7848872" cy="194421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123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40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5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주차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6~7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주차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8~10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주차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10~12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주차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13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주차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14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주차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48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친목 모임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게시판 전체적인 디자인 구성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회원가입 로그인 게시판 기능 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숙박 검색 및 예약 기능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리뷰 게시판 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발표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PPT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 작성 및 최종 마무리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73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오픈소스 전문 프로젝트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330</Words>
  <Application>Microsoft Office PowerPoint</Application>
  <PresentationFormat>화면 슬라이드 쇼(4:3)</PresentationFormat>
  <Paragraphs>96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210 국민체조 L</vt:lpstr>
      <vt:lpstr>210 국민체조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이은택</cp:lastModifiedBy>
  <cp:revision>21</cp:revision>
  <dcterms:created xsi:type="dcterms:W3CDTF">2016-11-03T20:47:04Z</dcterms:created>
  <dcterms:modified xsi:type="dcterms:W3CDTF">2019-03-28T06:47:04Z</dcterms:modified>
</cp:coreProperties>
</file>