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252800" y="2696760"/>
            <a:ext cx="6697800" cy="11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7200">
                <a:solidFill>
                  <a:srgbClr val="ffffff"/>
                </a:solidFill>
                <a:latin typeface="Century Gothic"/>
              </a:rPr>
              <a:t>M to JS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709360" y="258480"/>
            <a:ext cx="4685760" cy="76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4400">
                <a:solidFill>
                  <a:srgbClr val="ffffff"/>
                </a:solidFill>
                <a:latin typeface="Century Gothic"/>
              </a:rPr>
              <a:t>M to JS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224000" y="1458000"/>
            <a:ext cx="6335640" cy="25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Problématique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alibri"/>
              </a:rPr>
              <a:t>Exécuter le calculateur impôts dans le navigateur.</a:t>
            </a: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936000" y="2963880"/>
            <a:ext cx="6695640" cy="252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Contexte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alibri"/>
              </a:rPr>
              <a:t>Pouvoir utiliser la calculatrice impôt directement sur son ordinateur, mobile, tablette…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alibri"/>
              </a:rPr>
              <a:t>Et le tout sans connexion internet.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58640" y="262080"/>
            <a:ext cx="4685760" cy="76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4400">
                <a:solidFill>
                  <a:srgbClr val="ffffff"/>
                </a:solidFill>
                <a:latin typeface="Century Gothic"/>
              </a:rPr>
              <a:t>M to JS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740880" y="2206440"/>
            <a:ext cx="7725960" cy="210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Techniques et outils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alibri"/>
              </a:rPr>
              <a:t>On est parti de l'arbre syntaxique simplifié.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alibri"/>
              </a:rPr>
              <a:t>On a ajouté une centaine de lignes de JavaScript.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alibri"/>
              </a:rPr>
              <a:t>On a créé un site web statique de démo.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258640" y="262080"/>
            <a:ext cx="4685760" cy="76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4400">
                <a:solidFill>
                  <a:srgbClr val="ffffff"/>
                </a:solidFill>
                <a:latin typeface="Century Gothic"/>
              </a:rPr>
              <a:t>M to JS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741960" y="2187720"/>
            <a:ext cx="7720200" cy="2832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Résultats et opportunités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alibri"/>
              </a:rPr>
              <a:t>Ça tourne, codé en quelques heures.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alibri"/>
              </a:rPr>
              <a:t>Simple Démo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alibri"/>
              </a:rPr>
              <a:t>http://calc.ir.openfisca.fr/mtojs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alibri"/>
              </a:rPr>
              <a:t>Permet de décharger les serveurs DGFiP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alibri"/>
              </a:rPr>
              <a:t>Permet de fonctionner sur des supports multiples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