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E94CA-1ED6-364D-A61D-63DAFCCD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49985-574E-9644-899C-0D97500C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7A6254-4F8B-824B-BDC0-5B008A6B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6188B-B555-4A49-9583-78F548B1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790F0-1592-FA48-8E1C-71DB8472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9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05692-2E99-A443-94A1-8EEA7D2E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FAFADE-B0EA-6242-B222-91EA878A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0E890-19AE-D948-AD60-8A057745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F2E5B-BDF8-BB44-9C6A-A719E158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DA3EF-A1FB-B04F-AE7D-C4AC60E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AB3AED-F6F6-914F-97AF-EB8A54E59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24E4C-5177-434B-B003-A49B9F13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83753-13BB-2343-BB4C-38750C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2D8D2-3A22-FF47-9E6C-C7C0AF6E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C3BC0-25A5-4E4B-86A4-A28C83D7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75CBD-3D2F-4843-A707-BDC59B7B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13D71-A518-CF42-B4C0-D9BD303A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E56D6-1FC4-7545-9E78-BDA3119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A1F3A-1414-2349-BEC2-D91CB25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BCC61-3D28-6546-8147-EEA8265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66CA-E687-084B-BCB9-1124F223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F0D2C5-3AFD-CA4D-B6B3-58AEBFB2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5EE66-0891-FF4C-B08F-A1698DE5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935A4-F88A-B143-9C6C-931F45D9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96F50-ADBE-3F43-8015-75C3442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D5467-3F61-6047-B2CA-078BEE97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C4157-AF16-EC49-86EC-FFA361CF5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F2628-8080-ED4A-9A4A-50527DCB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EF9C91-F652-894F-B231-80D0625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39D77-B65F-4740-8F02-D75E9A9E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07273F-B5A6-0D49-8952-AFE3047E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15444-BAAF-0042-8C05-8FA6ABD3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92A2E7-260C-0D40-B741-E280D57C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C5AF03-F305-6C48-B477-4F07C4C5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CF527D-EB33-1848-BF28-3928F57D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ECDBBF-1157-1041-985A-EC49C98E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03AD84-BDE9-2443-988C-C84BB26E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0FFA61-4649-0C40-A0A4-6180E31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F74724-4EBF-2F49-8086-7F8A220E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7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D7FB4-856C-F74B-84A2-0107D29F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343A0-A0BE-1747-8007-7DF9A9ED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2BB224-3DE8-3044-8F46-E8D1F97A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FF16D1-6047-494D-89C4-1209A82A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6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A58CC-A8A1-4A4A-ABE6-CBF62A0D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EC172A-875C-C347-8519-4EAD1A0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DF514-2647-674F-990C-5F0E03E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3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EAC5B-C84A-744C-AF89-9F45D1F5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5403B-B084-EE4A-BD95-1079FCE2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48890D-2492-694E-8D59-46666CE4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B134E7-E96C-1A44-82F0-5E7B2C2C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F7F34-1928-794A-877F-31BFB595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A6D84-BE80-4F42-8FFD-AF09CDD4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1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9E3C2-3A8B-5E44-8093-96DC53F0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0F5C17-3229-E04B-B0C5-0BCAE1F50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7EE4F-BCEF-0F41-980B-EBA9D7B8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6BBF76-69CA-A94D-9147-7CBACCF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C6BFE-39D2-EA49-8B92-011A7705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EA7D1-61CB-B14B-A46C-C48BD09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F97AFF-F429-784F-9B7A-82931ECE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C1F1E-FC5F-5640-B956-82570C6D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869C4-22CC-884B-9392-5DDEC6A2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7AA8-99B4-994E-9057-017670AA235E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ED7D4-BFA8-2546-984F-8BCCE688F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C9425-F745-274D-BAC2-5C5E6D6A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4F41-89DA-4145-B1B6-8BC99698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0749C-5177-4C40-B6CB-44CF88BD2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D33E83-CEEE-9041-93DD-14FE59A9F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D299A5-6BBB-3345-BD49-E43428BD21AA}"/>
              </a:ext>
            </a:extLst>
          </p:cNvPr>
          <p:cNvSpPr txBox="1"/>
          <p:nvPr/>
        </p:nvSpPr>
        <p:spPr>
          <a:xfrm>
            <a:off x="1018572" y="1481559"/>
            <a:ext cx="7731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Madame </a:t>
            </a:r>
            <a:r>
              <a:rPr lang="fr-FR" sz="2800" dirty="0">
                <a:highlight>
                  <a:srgbClr val="FFFF00"/>
                </a:highlight>
              </a:rPr>
              <a:t>Dupont</a:t>
            </a:r>
            <a:r>
              <a:rPr lang="fr-FR" sz="2800" dirty="0"/>
              <a:t>, née le 21 juillet 1991,  résidant au 21 avenue de la République, a fait une demande d’accès à son dossier.   </a:t>
            </a:r>
          </a:p>
          <a:p>
            <a:endParaRPr lang="fr-FR" sz="2800" dirty="0"/>
          </a:p>
          <a:p>
            <a:r>
              <a:rPr lang="fr-FR" sz="2800" dirty="0" err="1">
                <a:highlight>
                  <a:srgbClr val="FFFF00"/>
                </a:highlight>
              </a:rPr>
              <a:t>xxxx</a:t>
            </a:r>
            <a:r>
              <a:rPr lang="fr-FR" sz="2800" dirty="0">
                <a:highlight>
                  <a:srgbClr val="FFFF00"/>
                </a:highlight>
              </a:rPr>
              <a:t> </a:t>
            </a:r>
            <a:r>
              <a:rPr lang="fr-FR" sz="2800" dirty="0"/>
              <a:t>: nom de personne physique</a:t>
            </a:r>
          </a:p>
          <a:p>
            <a:r>
              <a:rPr lang="fr-FR" sz="2800" dirty="0" err="1">
                <a:highlight>
                  <a:srgbClr val="FFFF00"/>
                </a:highlight>
              </a:rPr>
              <a:t>xxxx</a:t>
            </a:r>
            <a:r>
              <a:rPr lang="fr-FR" sz="2800" dirty="0">
                <a:highlight>
                  <a:srgbClr val="FFFF00"/>
                </a:highlight>
              </a:rPr>
              <a:t> </a:t>
            </a:r>
            <a:r>
              <a:rPr lang="fr-FR" sz="2800" dirty="0"/>
              <a:t>: prénom de personne physique</a:t>
            </a:r>
          </a:p>
          <a:p>
            <a:r>
              <a:rPr lang="fr-FR" sz="2800" dirty="0" err="1"/>
              <a:t>xxxx</a:t>
            </a:r>
            <a:r>
              <a:rPr lang="fr-FR" sz="2800" dirty="0"/>
              <a:t> : date de naissance </a:t>
            </a:r>
          </a:p>
          <a:p>
            <a:r>
              <a:rPr lang="fr-FR" sz="2800" dirty="0" err="1"/>
              <a:t>xxxx</a:t>
            </a:r>
            <a:r>
              <a:rPr lang="fr-FR" sz="2800" dirty="0"/>
              <a:t> : adresse </a:t>
            </a:r>
          </a:p>
          <a:p>
            <a:r>
              <a:rPr lang="fr-FR" sz="2800" dirty="0"/>
              <a:t>       </a:t>
            </a:r>
          </a:p>
          <a:p>
            <a:endParaRPr lang="fr-FR" sz="2800" dirty="0"/>
          </a:p>
          <a:p>
            <a:r>
              <a:rPr lang="fr-FR" sz="2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07570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48</Words>
  <Application>Microsoft Macintosh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kim.montalibet@data.gouv.fr</dc:creator>
  <cp:lastModifiedBy>kim.montalibet@data.gouv.fr</cp:lastModifiedBy>
  <cp:revision>4</cp:revision>
  <dcterms:created xsi:type="dcterms:W3CDTF">2020-09-15T09:21:50Z</dcterms:created>
  <dcterms:modified xsi:type="dcterms:W3CDTF">2020-09-16T08:30:10Z</dcterms:modified>
</cp:coreProperties>
</file>