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69260dc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69260dc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e6933eb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e6933eb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e6933eb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e6933eb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6933ebf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6933ebf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e69260dc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e69260dc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e69260dc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e69260dc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e69260dc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e69260dc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e69260dc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e69260dc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69260dc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69260dc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69260dc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69260dc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69260dc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69260dc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69260dc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69260dc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69260dc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69260dc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6933ebf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6933ebf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69260dc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69260dc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69260dc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e69260dc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jessicali9530/celeba-dataset/home" TargetMode="External"/><Relationship Id="rId4" Type="http://schemas.openxmlformats.org/officeDocument/2006/relationships/hyperlink" Target="https://github.com/etallen127/Final-Capstone/blob/master/Facial%20Recognition%20with%20TensorFlow%20-%20Supervised.ipynb" TargetMode="External"/><Relationship Id="rId5" Type="http://schemas.openxmlformats.org/officeDocument/2006/relationships/hyperlink" Target="https://github.com/etallen127/Final-Capstone/blob/master/Facial%20Recognition%20with%20TensorFlow%20-%20Unsupervised.ipynb" TargetMode="External"/><Relationship Id="rId6" Type="http://schemas.openxmlformats.org/officeDocument/2006/relationships/hyperlink" Target="https://github.com/etallen127/Final-Capstone/blob/master/Facial%20Recognition%20with%20TensorFlow%20-%20Unsupervised.ipynb" TargetMode="External"/><Relationship Id="rId7" Type="http://schemas.openxmlformats.org/officeDocument/2006/relationships/hyperlink" Target="https://github.com/etallen127" TargetMode="External"/><Relationship Id="rId8" Type="http://schemas.openxmlformats.org/officeDocument/2006/relationships/hyperlink" Target="https://gist.github.com/soply/f3eec2e79c165e39c9d540e916142ae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jessicali9530/celeba-dataset/home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145397"/>
            <a:ext cx="5361300" cy="18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Recognizing Facial Features with </a:t>
            </a:r>
            <a:r>
              <a:rPr lang="en"/>
              <a:t>TensorFlow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Allen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Thinkful Data Science Bootcamp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Clustering 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Goal to cluster celebrities with similar features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Measure with attributes from csv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Image prep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to first model without train test split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Autoencoder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Encoder to Decoder</a:t>
            </a:r>
            <a:endParaRPr/>
          </a:p>
          <a:p>
            <a:pPr indent="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625" y="1800200"/>
            <a:ext cx="3880250" cy="29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75" y="756225"/>
            <a:ext cx="6518751" cy="38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99725" y="994100"/>
            <a:ext cx="2768100" cy="26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 sz="1400">
                <a:solidFill>
                  <a:srgbClr val="000000"/>
                </a:solidFill>
              </a:rPr>
              <a:t>Show percent difference from all images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4"/>
          <p:cNvGrpSpPr/>
          <p:nvPr/>
        </p:nvGrpSpPr>
        <p:grpSpPr>
          <a:xfrm>
            <a:off x="473550" y="749195"/>
            <a:ext cx="3870450" cy="3256129"/>
            <a:chOff x="3484832" y="1619343"/>
            <a:chExt cx="5421558" cy="4284945"/>
          </a:xfrm>
        </p:grpSpPr>
        <p:pic>
          <p:nvPicPr>
            <p:cNvPr id="205" name="Google Shape;205;p24"/>
            <p:cNvPicPr preferRelativeResize="0"/>
            <p:nvPr/>
          </p:nvPicPr>
          <p:blipFill rotWithShape="1">
            <a:blip r:embed="rId3">
              <a:alphaModFix/>
            </a:blip>
            <a:srcRect b="0" l="0" r="0" t="-1173"/>
            <a:stretch/>
          </p:blipFill>
          <p:spPr>
            <a:xfrm>
              <a:off x="3484832" y="2121783"/>
              <a:ext cx="5421558" cy="3782504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06" name="Google Shape;206;p24"/>
            <p:cNvSpPr txBox="1"/>
            <p:nvPr/>
          </p:nvSpPr>
          <p:spPr>
            <a:xfrm>
              <a:off x="5954990" y="1619343"/>
              <a:ext cx="2592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</p:grpSp>
      <p:sp>
        <p:nvSpPr>
          <p:cNvPr id="207" name="Google Shape;207;p24"/>
          <p:cNvSpPr txBox="1"/>
          <p:nvPr/>
        </p:nvSpPr>
        <p:spPr>
          <a:xfrm>
            <a:off x="7833875" y="749200"/>
            <a:ext cx="461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24"/>
          <p:cNvGrpSpPr/>
          <p:nvPr/>
        </p:nvGrpSpPr>
        <p:grpSpPr>
          <a:xfrm>
            <a:off x="4617264" y="786302"/>
            <a:ext cx="4055958" cy="3209484"/>
            <a:chOff x="4402261" y="2009604"/>
            <a:chExt cx="4163800" cy="3148714"/>
          </a:xfrm>
        </p:grpSpPr>
        <p:pic>
          <p:nvPicPr>
            <p:cNvPr id="209" name="Google Shape;209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2261" y="2364168"/>
              <a:ext cx="4163800" cy="279415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10" name="Google Shape;210;p24"/>
            <p:cNvSpPr txBox="1"/>
            <p:nvPr/>
          </p:nvSpPr>
          <p:spPr>
            <a:xfrm>
              <a:off x="6407898" y="2009604"/>
              <a:ext cx="461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791" y="1161637"/>
            <a:ext cx="4104384" cy="2820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25" y="1161638"/>
            <a:ext cx="4095450" cy="2820228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25"/>
          <p:cNvSpPr txBox="1"/>
          <p:nvPr/>
        </p:nvSpPr>
        <p:spPr>
          <a:xfrm>
            <a:off x="2290800" y="576300"/>
            <a:ext cx="331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6432975" y="576300"/>
            <a:ext cx="461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19150" y="501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Problem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635725" y="1113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This dataset is very biased with all the images being celebrities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of the attributes are overly </a:t>
            </a:r>
            <a:r>
              <a:rPr lang="en"/>
              <a:t>abundant</a:t>
            </a:r>
            <a:r>
              <a:rPr lang="en"/>
              <a:t> </a:t>
            </a:r>
            <a:r>
              <a:rPr lang="en"/>
              <a:t>or very scarce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600" y="1871450"/>
            <a:ext cx="5743950" cy="30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More diverse data source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Fix the background with a detection kernel or </a:t>
            </a:r>
            <a:r>
              <a:rPr lang="en"/>
              <a:t>segmentation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Improve clustering by Target a specific trait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cluster equal to trait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noise during autoencoding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Applications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Sketch artist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App to slightly change feature through </a:t>
            </a:r>
            <a:r>
              <a:rPr lang="en"/>
              <a:t>camera</a:t>
            </a:r>
            <a:r>
              <a:rPr lang="en"/>
              <a:t> like S</a:t>
            </a:r>
            <a:r>
              <a:rPr lang="en"/>
              <a:t>napchat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a list of similar features to swipe through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Could be used alongside a search engine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 google similar images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629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19150" y="1472050"/>
            <a:ext cx="7505700" cy="29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Dataset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u="sng">
                <a:solidFill>
                  <a:schemeClr val="accent5"/>
                </a:solidFill>
                <a:hlinkClick r:id="rId3"/>
              </a:rPr>
              <a:t>https://www.kaggle.com/jessicali9530/celeba-dataset/home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Supervised notebook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https://github.com/etallen127/Final-Capstone/blob/master/Facial%20Recognition%20with%20TensorFlow%20-%20Supervised.ipynb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Unsupervised notebook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</a:t>
            </a:r>
            <a:r>
              <a:rPr lang="en" u="sng">
                <a:solidFill>
                  <a:schemeClr val="hlink"/>
                </a:solidFill>
                <a:hlinkClick r:id="rId6"/>
              </a:rPr>
              <a:t>tps://github.com/etallen127/Final-Capstone/blob/master/Facial%20Recognition%20with%20TensorFlow%20-%20Unsupervised.ipynb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Github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https://github.com/etallen127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Image display function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 sz="1050" u="sng">
                <a:solidFill>
                  <a:schemeClr val="hlink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https://gist.github.com/soply/f3eec2e79c165e39c9d540e916142ae1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45775"/>
            <a:ext cx="7505700" cy="25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Kaggle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https://www.kaggle.com/jessicali9530/celeba-dataset/home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you would to checkout the dataset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Originally Collected by MMLAB, The Chinese University of Hong Kong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Dataset contains 202,599 images of various celebrities faces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Images have a variety of different backgrounds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➢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Csv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contains 40 binary attributes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 Id matches images file number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750" y="2359573"/>
            <a:ext cx="2241575" cy="19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 About the Data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There is a lot of bias in this training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The different backgrounds could be seen as a feature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Celebrities clothing could be seen as a feature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No attribute for specific features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Ex… all 0 for eye color/hair color attributes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Model and Feature Prediction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The first model will aim to predict hair color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Target attributes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 hair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Bald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Blond hair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Brown hair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Gray hair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Model Type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Sequential Model and KNN</a:t>
            </a:r>
            <a:endParaRPr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875" y="2144688"/>
            <a:ext cx="3657100" cy="21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Data/Images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Collect ID that have a hair color present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About 100,000 with attribute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Reshaping the images into a 64x64x3 array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64x64 of each color rgb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Use new arrays as X input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Attributes as y input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Split into train and test groups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size 33% </a:t>
            </a:r>
            <a:endParaRPr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75" y="1693379"/>
            <a:ext cx="3396275" cy="27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694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Model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1325"/>
            <a:ext cx="3759850" cy="415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459150"/>
            <a:ext cx="4169500" cy="4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675075" y="1728900"/>
            <a:ext cx="3385800" cy="28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➢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Network Layer Setup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Input shape matches array shape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Last dense matches # of attributes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➢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Categorical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cross entropy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for multiple targets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Rmsprop uses magnitude of recent gradients to normalize the gradients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708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214000" y="1767425"/>
            <a:ext cx="31719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Batch size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higher batch lost ability to generalize effectively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Dropout Rate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0.5 is pretty high but prevents overfitting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Ignores input from 50% of neurons </a:t>
            </a:r>
            <a:endParaRPr/>
          </a:p>
        </p:txBody>
      </p:sp>
      <p:grpSp>
        <p:nvGrpSpPr>
          <p:cNvPr id="171" name="Google Shape;171;p19"/>
          <p:cNvGrpSpPr/>
          <p:nvPr/>
        </p:nvGrpSpPr>
        <p:grpSpPr>
          <a:xfrm>
            <a:off x="3321046" y="1663325"/>
            <a:ext cx="5601503" cy="2728557"/>
            <a:chOff x="3029350" y="1449664"/>
            <a:chExt cx="5742187" cy="2797085"/>
          </a:xfrm>
        </p:grpSpPr>
        <p:pic>
          <p:nvPicPr>
            <p:cNvPr id="172" name="Google Shape;172;p19"/>
            <p:cNvPicPr preferRelativeResize="0"/>
            <p:nvPr/>
          </p:nvPicPr>
          <p:blipFill rotWithShape="1">
            <a:blip r:embed="rId3">
              <a:alphaModFix/>
            </a:blip>
            <a:srcRect b="0" l="0" r="1400" t="0"/>
            <a:stretch/>
          </p:blipFill>
          <p:spPr>
            <a:xfrm>
              <a:off x="3029354" y="1449664"/>
              <a:ext cx="5742183" cy="1244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29350" y="3002200"/>
              <a:ext cx="5742175" cy="1244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50" y="1461550"/>
            <a:ext cx="4421650" cy="18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69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of Model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666750" y="2589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Break down by color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Some concerns / uneven group sizes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 solution - more data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Complex - kernel to filter images prior to processing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Model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Why does this model matter?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Identify specific facial features could be used to develop many applications.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example, identifying the user’s eye or face could be a valuable security tool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to developed filters like snapchat and Instagram.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Attribute like makeup, lipstick, and jewelry could be used on beauty filters.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