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60" r:id="rId2"/>
    <p:sldId id="265" r:id="rId3"/>
    <p:sldId id="261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56"/>
  </p:normalViewPr>
  <p:slideViewPr>
    <p:cSldViewPr snapToGrid="0" snapToObjects="1">
      <p:cViewPr varScale="1">
        <p:scale>
          <a:sx n="76" d="100"/>
          <a:sy n="76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7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5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8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8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5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6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4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8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5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7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4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3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BCB9CC-4C95-0D49-8CE0-E2BB2F02A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7000"/>
          </a:blip>
          <a:srcRect t="26756" b="23377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5A8143-7DEA-FE45-A123-87C277820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9784419" cy="32552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Scraping &amp; Manipulating Data </a:t>
            </a:r>
            <a:r>
              <a:rPr lang="en-US" sz="3200" dirty="0">
                <a:solidFill>
                  <a:schemeClr val="tx1"/>
                </a:solidFill>
              </a:rPr>
              <a:t>from the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South Asia Terrorism Portal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67472-C575-B640-9FAE-1035254E2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298" y="5102352"/>
            <a:ext cx="73152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Emily Tallo</a:t>
            </a:r>
          </a:p>
          <a:p>
            <a:r>
              <a:rPr lang="en-US" sz="2800" dirty="0">
                <a:solidFill>
                  <a:schemeClr val="tx1"/>
                </a:solidFill>
              </a:rPr>
              <a:t>PLSC31101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041098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C016-A37A-C445-850D-FB2861E2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B02D-8ED4-C84E-BDF6-E584D1848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1" y="868680"/>
            <a:ext cx="7663689" cy="5311987"/>
          </a:xfrm>
        </p:spPr>
        <p:txBody>
          <a:bodyPr>
            <a:normAutofit/>
          </a:bodyPr>
          <a:lstStyle/>
          <a:p>
            <a:r>
              <a:rPr lang="en-US" sz="2800" dirty="0"/>
              <a:t>Goal: add data to project about how terrorist attacks by state-sponsored terror groups </a:t>
            </a:r>
            <a:r>
              <a:rPr lang="en-US" sz="2800" dirty="0">
                <a:sym typeface="Wingdings" pitchFamily="2" charset="2"/>
              </a:rPr>
              <a:t> interstate crises in South Asia </a:t>
            </a:r>
            <a:endParaRPr lang="en-US" sz="2800" dirty="0"/>
          </a:p>
          <a:p>
            <a:r>
              <a:rPr lang="en-US" sz="2800" dirty="0"/>
              <a:t>Data: India, 2000-2018</a:t>
            </a:r>
          </a:p>
          <a:p>
            <a:pPr lvl="1"/>
            <a:r>
              <a:rPr lang="en-US" sz="2400" dirty="0"/>
              <a:t>Major terrorist incidents</a:t>
            </a:r>
          </a:p>
          <a:p>
            <a:pPr lvl="1"/>
            <a:r>
              <a:rPr lang="en-US" sz="2400" dirty="0"/>
              <a:t>Dates of incidents </a:t>
            </a:r>
          </a:p>
          <a:p>
            <a:r>
              <a:rPr lang="en-US" sz="2800" dirty="0"/>
              <a:t>Plan:</a:t>
            </a:r>
          </a:p>
          <a:p>
            <a:pPr lvl="1"/>
            <a:r>
              <a:rPr lang="en-US" sz="2600" dirty="0" err="1"/>
              <a:t>Webscrape</a:t>
            </a:r>
            <a:r>
              <a:rPr lang="en-US" sz="2600" dirty="0"/>
              <a:t> from 19 tables</a:t>
            </a:r>
          </a:p>
          <a:p>
            <a:pPr lvl="1"/>
            <a:r>
              <a:rPr lang="en-US" sz="2600" dirty="0"/>
              <a:t>Extract the named entities (locations, terror groups)</a:t>
            </a:r>
          </a:p>
          <a:p>
            <a:pPr lvl="1"/>
            <a:r>
              <a:rPr lang="en-US" sz="2600" dirty="0"/>
              <a:t>Visualize the data</a:t>
            </a:r>
          </a:p>
        </p:txBody>
      </p:sp>
    </p:spTree>
    <p:extLst>
      <p:ext uri="{BB962C8B-B14F-4D97-AF65-F5344CB8AC3E}">
        <p14:creationId xmlns:p14="http://schemas.microsoft.com/office/powerpoint/2010/main" val="383866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7A6D-8FF7-4744-AFEA-1DF24130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#1:</a:t>
            </a:r>
            <a:br>
              <a:rPr lang="en-US" dirty="0"/>
            </a:br>
            <a:r>
              <a:rPr lang="en-US" dirty="0"/>
              <a:t>Webscraping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F058C6-AB66-8049-AA56-AF9668737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242" y="4364499"/>
            <a:ext cx="7974011" cy="173150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447899-C376-0F45-93C6-EFE85F958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241" y="3818398"/>
            <a:ext cx="7974012" cy="5461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E3F994-6ECB-8740-8FE5-A4E3801DC83D}"/>
              </a:ext>
            </a:extLst>
          </p:cNvPr>
          <p:cNvSpPr txBox="1">
            <a:spLocks/>
          </p:cNvSpPr>
          <p:nvPr/>
        </p:nvSpPr>
        <p:spPr>
          <a:xfrm>
            <a:off x="3587241" y="1123836"/>
            <a:ext cx="7818850" cy="296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Webscraping the right data required attention to detail, customization </a:t>
            </a:r>
          </a:p>
          <a:p>
            <a:r>
              <a:rPr lang="en-US" sz="2800" dirty="0"/>
              <a:t>Created a function to remove: </a:t>
            </a:r>
          </a:p>
          <a:p>
            <a:pPr lvl="1"/>
            <a:r>
              <a:rPr lang="en-US" sz="2800" dirty="0"/>
              <a:t>Duplication</a:t>
            </a:r>
          </a:p>
          <a:p>
            <a:pPr lvl="1"/>
            <a:r>
              <a:rPr lang="en-US" sz="2800" dirty="0"/>
              <a:t>Whitespace</a:t>
            </a:r>
          </a:p>
          <a:p>
            <a:pPr lvl="1"/>
            <a:r>
              <a:rPr lang="en-US" sz="2800" dirty="0"/>
              <a:t>Formatting</a:t>
            </a:r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287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06D8-4923-F943-9A7F-D0612020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#2:</a:t>
            </a:r>
            <a:br>
              <a:rPr lang="en-US" dirty="0"/>
            </a:br>
            <a:r>
              <a:rPr lang="en-US" dirty="0"/>
              <a:t>Extracting Named Entities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92179-F8D2-024C-B860-911A399F7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050"/>
          <a:stretch/>
        </p:blipFill>
        <p:spPr>
          <a:xfrm>
            <a:off x="4021541" y="4317204"/>
            <a:ext cx="6976783" cy="210053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04F7A1-BE0F-F442-867B-695E694579E5}"/>
              </a:ext>
            </a:extLst>
          </p:cNvPr>
          <p:cNvSpPr txBox="1">
            <a:spLocks/>
          </p:cNvSpPr>
          <p:nvPr/>
        </p:nvSpPr>
        <p:spPr>
          <a:xfrm>
            <a:off x="3589867" y="829733"/>
            <a:ext cx="8111066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OpenNLP</a:t>
            </a:r>
            <a:r>
              <a:rPr lang="en-US" sz="4000" dirty="0"/>
              <a:t>, </a:t>
            </a:r>
            <a:r>
              <a:rPr lang="en-US" sz="4000" dirty="0" err="1"/>
              <a:t>MonkeyLearn</a:t>
            </a:r>
            <a:r>
              <a:rPr lang="en-US" sz="4000" dirty="0"/>
              <a:t> packages didn’t work</a:t>
            </a:r>
          </a:p>
          <a:p>
            <a:r>
              <a:rPr lang="en-US" sz="4000" dirty="0"/>
              <a:t>Manual route:</a:t>
            </a:r>
          </a:p>
          <a:p>
            <a:pPr lvl="1"/>
            <a:r>
              <a:rPr lang="en-US" sz="4000" dirty="0"/>
              <a:t>Create dictionaries (.</a:t>
            </a:r>
            <a:r>
              <a:rPr lang="en-US" sz="4000" dirty="0" err="1"/>
              <a:t>csvs</a:t>
            </a:r>
            <a:r>
              <a:rPr lang="en-US" sz="4000" dirty="0"/>
              <a:t>) of entities - states, districts, terrorist organizations </a:t>
            </a:r>
          </a:p>
          <a:p>
            <a:pPr lvl="1"/>
            <a:r>
              <a:rPr lang="en-US" sz="4000" dirty="0"/>
              <a:t>Preprocess text - standardize spellings, lowercase</a:t>
            </a:r>
          </a:p>
          <a:p>
            <a:pPr lvl="1"/>
            <a:r>
              <a:rPr lang="en-US" sz="4000" dirty="0"/>
              <a:t>Function to extract match entities in column 1, print entities in column 2</a:t>
            </a:r>
          </a:p>
          <a:p>
            <a:r>
              <a:rPr lang="en-US" sz="4200" dirty="0"/>
              <a:t>Result: </a:t>
            </a:r>
            <a:r>
              <a:rPr lang="en-US" sz="4200" dirty="0" err="1"/>
              <a:t>dataframe</a:t>
            </a:r>
            <a:r>
              <a:rPr lang="en-US" sz="4200" dirty="0"/>
              <a:t> with date, incident text, district, state, and named terrorist organization</a:t>
            </a:r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997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B21B-5134-A242-9704-8848900E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Going Forward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B4DD6F-033F-A24E-BA63-F3CFC0AC5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867" y="677334"/>
            <a:ext cx="7857066" cy="5767341"/>
          </a:xfrm>
        </p:spPr>
      </p:pic>
    </p:spTree>
    <p:extLst>
      <p:ext uri="{BB962C8B-B14F-4D97-AF65-F5344CB8AC3E}">
        <p14:creationId xmlns:p14="http://schemas.microsoft.com/office/powerpoint/2010/main" val="304343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00D7-B342-E448-9F04-F4F23033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Going Forward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49360-A012-9B46-9BE1-84B573954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418" y="609600"/>
            <a:ext cx="8040706" cy="6248400"/>
          </a:xfrm>
        </p:spPr>
      </p:pic>
    </p:spTree>
    <p:extLst>
      <p:ext uri="{BB962C8B-B14F-4D97-AF65-F5344CB8AC3E}">
        <p14:creationId xmlns:p14="http://schemas.microsoft.com/office/powerpoint/2010/main" val="227145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CA32-CF55-2C48-9F29-68E735C1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Going Forward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7F5688-0C49-BE47-AA74-6BCADD3FF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819" y="609600"/>
            <a:ext cx="8166396" cy="5994400"/>
          </a:xfrm>
        </p:spPr>
      </p:pic>
    </p:spTree>
    <p:extLst>
      <p:ext uri="{BB962C8B-B14F-4D97-AF65-F5344CB8AC3E}">
        <p14:creationId xmlns:p14="http://schemas.microsoft.com/office/powerpoint/2010/main" val="9575600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173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Scraping &amp; Manipulating Data from the  South Asia Terrorism Portal </vt:lpstr>
      <vt:lpstr>Approach</vt:lpstr>
      <vt:lpstr>Challenge #1: Webscraping</vt:lpstr>
      <vt:lpstr>Challenge #2: Extracting Named Entities</vt:lpstr>
      <vt:lpstr>Analysis &amp; Going Forward</vt:lpstr>
      <vt:lpstr>Analysis &amp; Going Forward</vt:lpstr>
      <vt:lpstr>Analysis &amp; 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Scraping &amp; Manipulating Data from the  South Asia Terrorism Portal </dc:title>
  <dc:creator>Emily Tallo</dc:creator>
  <cp:lastModifiedBy>Emily Tallo</cp:lastModifiedBy>
  <cp:revision>3</cp:revision>
  <dcterms:created xsi:type="dcterms:W3CDTF">2019-12-07T00:16:48Z</dcterms:created>
  <dcterms:modified xsi:type="dcterms:W3CDTF">2019-12-07T00:33:29Z</dcterms:modified>
</cp:coreProperties>
</file>