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04" r:id="rId25"/>
    <p:sldId id="305" r:id="rId26"/>
    <p:sldId id="308" r:id="rId27"/>
    <p:sldId id="309" r:id="rId28"/>
    <p:sldId id="311" r:id="rId29"/>
    <p:sldId id="298" r:id="rId3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18"/>
    <p:restoredTop sz="86395"/>
  </p:normalViewPr>
  <p:slideViewPr>
    <p:cSldViewPr snapToGrid="0">
      <p:cViewPr varScale="1">
        <p:scale>
          <a:sx n="106" d="100"/>
          <a:sy n="106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root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776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transaction profiles share same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Verifying proxies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A QR Code">
            <a:extLst>
              <a:ext uri="{FF2B5EF4-FFF2-40B4-BE49-F238E27FC236}">
                <a16:creationId xmlns:a16="http://schemas.microsoft.com/office/drawing/2014/main" id="{0AD5CDDF-DB5B-BDB5-0C23-2C88095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10" y="1883415"/>
            <a:ext cx="2719136" cy="27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8041745" y="4493601"/>
            <a:ext cx="364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https://fusaka-light.box</a:t>
            </a:r>
          </a:p>
        </p:txBody>
      </p:sp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(verifying proxy)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Verifying proxy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Verifying proxy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2389</Words>
  <Application>Microsoft Macintosh PowerPoint</Application>
  <PresentationFormat>Widescreen</PresentationFormat>
  <Paragraphs>812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 Display</vt:lpstr>
      <vt:lpstr>Aptos</vt:lpstr>
      <vt:lpstr>Arial</vt:lpstr>
      <vt:lpstr>Wingdings</vt:lpstr>
      <vt:lpstr>Office Theme</vt:lpstr>
      <vt:lpstr>Verifying wallets</vt:lpstr>
      <vt:lpstr>Wallet</vt:lpstr>
      <vt:lpstr>ETH balance</vt:lpstr>
      <vt:lpstr>ETH balance (trust-minimized)</vt:lpstr>
      <vt:lpstr>ETH balance (verifying proxy)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109</cp:revision>
  <cp:lastPrinted>2024-11-06T10:32:00Z</cp:lastPrinted>
  <dcterms:created xsi:type="dcterms:W3CDTF">2024-11-04T14:43:11Z</dcterms:created>
  <dcterms:modified xsi:type="dcterms:W3CDTF">2024-11-07T10:13:29Z</dcterms:modified>
</cp:coreProperties>
</file>