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316" r:id="rId3"/>
    <p:sldId id="343" r:id="rId4"/>
    <p:sldId id="323" r:id="rId5"/>
    <p:sldId id="325" r:id="rId6"/>
    <p:sldId id="344" r:id="rId7"/>
    <p:sldId id="330" r:id="rId8"/>
    <p:sldId id="334" r:id="rId9"/>
    <p:sldId id="336" r:id="rId10"/>
    <p:sldId id="337" r:id="rId11"/>
    <p:sldId id="339" r:id="rId12"/>
    <p:sldId id="340" r:id="rId13"/>
    <p:sldId id="347" r:id="rId14"/>
    <p:sldId id="348" r:id="rId15"/>
    <p:sldId id="349" r:id="rId16"/>
    <p:sldId id="352" r:id="rId17"/>
    <p:sldId id="354" r:id="rId18"/>
    <p:sldId id="355" r:id="rId19"/>
    <p:sldId id="356" r:id="rId20"/>
    <p:sldId id="361" r:id="rId21"/>
    <p:sldId id="360" r:id="rId22"/>
    <p:sldId id="364" r:id="rId23"/>
    <p:sldId id="365" r:id="rId24"/>
    <p:sldId id="366" r:id="rId25"/>
    <p:sldId id="369" r:id="rId26"/>
    <p:sldId id="368" r:id="rId27"/>
    <p:sldId id="370" r:id="rId28"/>
    <p:sldId id="375" r:id="rId29"/>
    <p:sldId id="378" r:id="rId30"/>
    <p:sldId id="382" r:id="rId31"/>
    <p:sldId id="387" r:id="rId32"/>
    <p:sldId id="392" r:id="rId33"/>
    <p:sldId id="393" r:id="rId34"/>
    <p:sldId id="390" r:id="rId35"/>
    <p:sldId id="395" r:id="rId36"/>
    <p:sldId id="396" r:id="rId37"/>
    <p:sldId id="400" r:id="rId38"/>
    <p:sldId id="404" r:id="rId39"/>
    <p:sldId id="408" r:id="rId40"/>
    <p:sldId id="410" r:id="rId41"/>
    <p:sldId id="412" r:id="rId42"/>
    <p:sldId id="415" r:id="rId43"/>
    <p:sldId id="416" r:id="rId44"/>
    <p:sldId id="418" r:id="rId45"/>
    <p:sldId id="419" r:id="rId46"/>
    <p:sldId id="430" r:id="rId47"/>
    <p:sldId id="431" r:id="rId48"/>
    <p:sldId id="432" r:id="rId49"/>
    <p:sldId id="434" r:id="rId50"/>
    <p:sldId id="435" r:id="rId51"/>
    <p:sldId id="440" r:id="rId52"/>
    <p:sldId id="441" r:id="rId53"/>
    <p:sldId id="442" r:id="rId54"/>
    <p:sldId id="446" r:id="rId55"/>
    <p:sldId id="445" r:id="rId56"/>
    <p:sldId id="448" r:id="rId57"/>
    <p:sldId id="449" r:id="rId58"/>
    <p:sldId id="451" r:id="rId59"/>
    <p:sldId id="452" r:id="rId60"/>
    <p:sldId id="454" r:id="rId61"/>
    <p:sldId id="455" r:id="rId62"/>
    <p:sldId id="436" r:id="rId63"/>
    <p:sldId id="437" r:id="rId64"/>
    <p:sldId id="462" r:id="rId65"/>
    <p:sldId id="463" r:id="rId66"/>
    <p:sldId id="464" r:id="rId67"/>
    <p:sldId id="466" r:id="rId68"/>
    <p:sldId id="467" r:id="rId69"/>
    <p:sldId id="469" r:id="rId70"/>
    <p:sldId id="465" r:id="rId71"/>
    <p:sldId id="470" r:id="rId72"/>
    <p:sldId id="280" r:id="rId73"/>
    <p:sldId id="281" r:id="rId74"/>
    <p:sldId id="282" r:id="rId75"/>
    <p:sldId id="284" r:id="rId76"/>
    <p:sldId id="300" r:id="rId77"/>
    <p:sldId id="303" r:id="rId78"/>
    <p:sldId id="313" r:id="rId79"/>
    <p:sldId id="304" r:id="rId80"/>
    <p:sldId id="314" r:id="rId81"/>
    <p:sldId id="305" r:id="rId82"/>
    <p:sldId id="308" r:id="rId8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8"/>
    <p:restoredTop sz="86384"/>
  </p:normalViewPr>
  <p:slideViewPr>
    <p:cSldViewPr snapToGrid="0">
      <p:cViewPr>
        <p:scale>
          <a:sx n="132" d="100"/>
          <a:sy n="132" d="100"/>
        </p:scale>
        <p:origin x="344" y="1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1/28/25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583D0-3CBA-CFD2-A685-5FDE42AC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5819B-8BF6-FFEC-D03A-B98AB7948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A4DA4-1EE7-6C64-1882-D729B523D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9CBFD-0C02-4200-03DF-6886F2760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969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9D9C-92FB-17DB-EB9F-5B7ADD8E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D1492-25D5-A5C3-E9F1-06353DC2F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1BE0E-7197-A022-2440-0C8EF6CF2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C32A-6B32-72F2-2046-2D8B7A6DD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861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BBE3F-0224-A2F5-7CF7-8BB36FF23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BC9CE-52C9-3D0F-5DFD-D317B9B6F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6A8DA-7DF8-5C95-E501-FD4A940D8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167C-2C9B-2845-0B65-33E28BE33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135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2DB1-101A-12AF-CE72-15CBC5F9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C181BC-0F86-3923-25A9-748B88125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10151-16C0-28E9-A33C-137F8BE35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94518-3A1E-B0F2-AAE9-0A260C83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36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237B9-45A2-F5E9-5E54-F6D39B779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6B701-9128-1338-5004-854B66553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A9DC5-79C6-7B08-0D53-284087624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D3E24-03B6-4B97-8132-8A360DA99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244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782DD-EDC9-5DE3-1201-090D369FA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9EE3-17AB-6F5C-F422-1ECD71E32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69B6C-2A67-4466-9B80-465AD02F1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81DF-51AE-3EAC-E4C0-AAEC1998B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902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A2A94-743D-A62D-9ED2-80981F4D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CF43A8-6859-BF59-BC9D-AC50D2547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D700C-E33D-EDF1-2D58-0CCDBF7C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9CDD-3401-2068-D543-E2CF2D076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7852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F8F1-24F7-946A-530D-F490F63E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3F3EB-6881-0871-88C9-E1548F59A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C8D77-6D3C-11B8-92FC-F94AB2EEB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48EF-2C5D-5D25-50F0-8868C7293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8354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FC20-6650-C286-4360-100BB85A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26C94-83D2-5084-ED03-A98FA29CD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1524C-A98E-C206-12C0-F6FB1B3D7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F72E0-CFF8-A351-A577-EA91286AB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312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84420-DC59-FC5B-F809-FC4D00185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8C5CD-F695-F2E4-10A1-32780DF4F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02AA0-B7F5-517F-3D03-AA3C685CF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5296C-D890-9E55-0FEF-633E82A23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719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854E-867C-9A7A-5DA6-8807742F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4A06B-355B-FB5C-BEC5-17EC6A103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F36B0-907C-75BB-8C6F-9891937A3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35992-7094-9B44-6D8C-CF558D363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160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29FF8-949C-161A-ACFD-0B23AECF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6AF99-A7A8-CE4A-DDF3-5E33CD0C6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5A04B-C730-F76A-5450-F90989029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E88B0-5F57-951C-29AB-62D42AB8D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2610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FD0D9-44EC-FFB4-91DC-8D4EB273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B2623-344B-DCE2-2963-2CCBEB488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3705D-AADD-840E-9C2A-ED8731A34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CC903-4FBE-5597-C17C-CEF26569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5235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9C84-B6E2-EF77-BF5D-BA1E6000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07E23-3283-3717-A949-50F1657C3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FAE08-4BE4-BE93-8805-ECF6187F1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85A98-E623-58B4-D8D5-D7D7B04B9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5111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FA14F-9CE2-F163-B787-25737A75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CEEDB-A55A-E6B3-6F9D-6D896E9FF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D14E5-A460-F31A-23C2-241A0209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1230-24D1-B62C-CEBA-055AC0304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554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CF536-EE2B-0112-D5D2-785F036DF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C8E37-ADFF-274F-8E7C-B2518112F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A1E6C-A515-FEC5-DED1-007F90D15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3DF35-1835-9928-24E6-305292368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030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AFF60-03C0-BEA5-CC6A-B9DDCC85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A9650-57BE-B40E-6837-ADB870694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64B74-F53B-32A4-6B6D-16B6A1B42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6848B-E644-174B-6992-47C284302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8034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E2B4-0692-5EC0-554C-BA2B897FE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39A9A-42FA-0A56-7539-66FBD4528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48961-B49F-EE8C-D34F-B712AD87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9A2DC-AB46-E7B3-D99F-FF450D3D9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223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029C3-D585-944A-4007-F6AB3B1B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F0074-49FE-D392-19C7-368B205B3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42D57-D4C7-8152-AFED-CE7B8BB5D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C131D-3C0E-692D-D739-399BD0826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272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9AE5-9D78-E8DC-A74A-2C7505EBF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EBF81-C7BB-AC27-215B-10140D3EE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21D54-3690-3186-04FF-1A929E74A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A4E53-D257-8DD6-E9D0-6B04F3460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4884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7C277-2011-10AA-A652-AC6F68C9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1F6E2-4F06-2129-70EB-C4369AEBF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02A91-7642-CDBA-A164-73DEEEBB9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7FCC-C482-801B-87E1-B33F6F2F6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4134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6C43-4BBE-1785-B43B-39DC4E43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86BE6-977E-8B53-E330-3AD0746E9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41C46-A5B6-4539-1323-40C786A7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1328-02DE-2F95-DE7E-1D74249D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2398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BDF0-6A54-627C-5797-ABCE913C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29548-34BF-2519-B1D2-0C1E82EBB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81267-03C9-D5F2-8978-2B73129C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1D8AD-012D-4E8F-085B-2B9581A2D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6797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4E01-8751-E437-997E-095590308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E3B75-4F51-A91C-6D2F-52D58E9AE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03260-8108-75BB-E7CA-29AFCFD93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428C-A658-6654-1609-9BC5013E6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28450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C578B-ED15-5783-8DA7-1BC1013B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2CF1F-72CD-8CB9-6311-EE12F81D7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6A37F-562F-4A9B-12C4-0015AA575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8248-C0BB-3C31-EE59-AF16BDB63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2523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BC1A5-50DD-57B2-32F2-80A8F5BAC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00B88-2771-1711-B2FE-EC7EB9480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D5D9C-FA5D-6DC5-2CA8-73A59B3B6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581E8-8DCF-1C6A-8B5F-30936D04A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9736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99428-6DA5-E3E2-662A-8FD64F61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1F380-2991-72C9-B347-6E4ABF1BB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103CB1-45A4-E99B-D9FD-3D41460B0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E074-E33E-3846-D454-D59E175C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5821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079A-5B90-C838-A5CB-1220FF52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AC253-B5CA-F412-FC98-1E1C193A9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A1E49D-4AF4-8E08-C495-AE94282F9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94F9-BE44-3F96-8E7D-594BC1F45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498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739DA-300B-F541-D86E-305A11AE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28BC-D73F-301A-48FF-9EEB52198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79ABE-C296-D5F6-D2EF-4A4200A1C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C3F57-F418-0240-E304-61969FB1D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02892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D440-D8D6-7521-0F57-7353D479B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EDD96D-7E1B-28C7-7A5F-AA214CB97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37AD0-1A7D-1742-CD8B-52DE1682B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BFAFC-F059-4C8B-FA7A-BA23C3275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739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8A395-7729-AA35-0DBD-813E14C84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1115A-3AF2-0064-90AF-BF64C37B7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98F6E-117F-3DA8-0A5A-672DA1E0A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89CB-32FE-D152-8D8C-33F09EE03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0509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BD74E-1E0C-490F-39B2-52A8B724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E2361-3949-EC44-4E47-90EC7E256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250D3-4F2B-DA06-3BB4-9850B4D88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5773-BD3A-4C0E-2265-E8F375D63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7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AF1FF-0BE9-5D5E-0C26-2049E1658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DE5B4-DEE1-9FF3-D7A9-386659F13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28044-90FC-5B62-72DD-A7000F265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96F09-29D8-C92A-8001-C67ED61EC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9996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4B7F3-4F23-AE54-6DE0-170DEA77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6C2AF-EEF5-7841-9161-9E01027DF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1C3A4-7362-89D3-8EC0-80A8E443E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57BCE-7F13-1974-04DE-2CF722DAA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89196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C7AC-A5DF-79C2-C72A-F7FCF079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BB366-D3E0-C64F-9AFE-6945A58C5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4DB07-D3EC-0F18-1E53-54441BFFE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9E9B-5556-F662-0FF6-8083B7A60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54304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46A2-31F6-1C6A-5079-575174848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D2CC89-BCB2-7E03-3684-13C581C40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37C0B7-4B79-56E7-060D-1717A177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6A8B9-3070-3B44-FC99-E3B1FEE9F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4027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DAB1-78A4-AEA1-7481-D90FC973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A413E-B920-8DB4-328E-540102421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F3923-A9F2-5D7E-CA84-0DABF8BC2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34DF3-F0DC-FAAC-4A83-03AD3B52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68557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72055-5B89-B35F-C47F-6BCC8274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9361D-257C-DBDB-A3EB-34F86157A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0E170-A40C-19AE-BB51-5D20933A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1A4E-A87C-E0B5-F963-D312AE231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19133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56C20-7A2B-80C1-DD7C-4C53181A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CA4CC-6F9C-1D8C-D943-FDBCEAA43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28198-F4F4-7A9A-C4D2-4D036E94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1088C-EBAD-AE58-F3E4-4965ED58E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99906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D74C2-CC8B-CF56-DD16-B5051125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EB0D9-A43C-C9D1-54D6-B57FD68B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CA694-30C5-AAEC-2E35-771876B2C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EDE3A-5DCE-6FB7-1608-8B9DCEC6B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26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AECE-55FA-B8F5-6865-3E719C2D7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5ED62-957B-BFFB-4E81-CF51C7358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D0441-FBA0-C104-9341-F2389BDE2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42442-1952-7D06-4203-C25BC1E85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632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A5088-1429-8EE6-99A2-1D8FCB8FF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01E85-345E-944D-BE88-3CBCD03AA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EB5CB-2349-4A40-F383-F62550198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7F3C-FB26-873C-FCDE-BA32E9EA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5583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67481-53B8-F899-EFCD-A2A27A04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FDAF92-277D-8858-CC3D-AEFBB9953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21539-4E1B-E62F-3BFD-27549B903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D3FD-23F8-551B-A28B-74263E402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63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9F63-5866-47EC-75F9-F9524E8E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7FDF7-1495-7700-62DF-CCC07DF36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7EA1E6-F9D1-8066-86CD-04F29C182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F4C04-B0DB-6745-2908-7C1B734BD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18983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7D06C-9E05-4BB1-93DB-1F42A5AC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C0DAE-69CD-4817-ACCE-9F8A6B553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8743F-AE67-C33F-8EF0-854C0F1D7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3145-8F6D-6CEF-EC30-8FE35F19A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7860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71DB-E2C5-5A9B-3387-240EBA59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AFAFD-F267-A1F8-00B4-679A7EE0E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42800-4B93-B999-A00B-6FE329ED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ADAA-3234-9E98-EFCC-581133582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4483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F118-6041-A9B6-AB96-F9DDF3D4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8A1D0-99B7-17C0-1643-38F8B4009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7EFB89-A574-DAC2-64E1-1819DF01F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2BCB-95AA-59CA-4922-E9925CA41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9541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5C65-49A9-3A52-1B06-D0B34C35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69157-1765-98BF-B326-8D87BBE41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0538F-4DA7-AD46-DC18-BCF3A36E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5EFF9-7E39-6EF1-6C6D-7AC40CBB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3860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4DE6-90F7-7E36-677D-4033E0D70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BA32C-CD1D-F54E-985B-402A3BB06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3641B-7BA9-0ECD-9EDD-0ED6C930D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792B3-19D7-27BD-E5E9-397FA8D4B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8267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8955-8AB5-E364-34D3-C0DAC5D9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778CE-998C-A37C-5BC9-5C37AE7E0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4F221-3D4F-3E87-61A7-C5FB30B50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D6AD1-F409-B53F-21C3-F08B38AE9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36697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6BB7B-36DC-A56F-1FFF-0F507428E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8852-816B-228E-9482-ECB3C049D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BC6076-EBC1-2A43-34D5-9D7FE3A5F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4C5B9-FC88-0EA1-3621-34195D872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08763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62D46-9173-8F9B-C86F-ECC64D73C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0BA15-23FE-7C6B-6DB5-2240B50D9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70DF8-FD05-DF0F-FA65-DF7E8EED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357D6-9483-7268-C5E6-68DD5D326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56213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FFAF7-2E73-D184-06B1-F74523A34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86C1F-79A1-CB1A-E8A2-F5590E387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9305A-A973-4B3A-2D04-765C2344F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E25B-4957-218F-5B9A-B8E40482E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6006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A8C82-D7CE-17F7-6902-DAFF2AA5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44CD1-009D-1CF8-EFD6-D99D4F664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FDED3-3190-54D1-4C2A-916C8C92E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D02B8-1E78-9E3D-D2C2-28CEC999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7471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83104-E937-A2FD-1AB1-D7D3D2D7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B9E82-F960-AFC0-E459-13FDACF55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8B781-CABD-B16E-B864-0FCC545E5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414C-DEB1-DD06-17F0-46F98D76B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3827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ED677-C18D-335F-A6A6-0167D8C7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7E3BC-DEC5-08C2-1D42-1E9C1C54DE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AE2F6-CBCD-661D-57FD-25CD54305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656BC-424D-0173-1656-BC4017DD5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51838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8FF7F-B9DA-1B00-BE7C-25B8C0F4E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47032E-DD53-3D91-02F0-EA0D9DA81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ACCA5-D43D-8FC2-8A71-2AC12EEA8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E063A-03CB-27AD-89DD-23C2166B3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90735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6204-9F5C-B459-4CA4-F81383E5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4B808-E442-694A-9B16-574C8478D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0DCC8-467A-5C49-914F-87A12D40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65CA-4413-1C37-8BB0-855711D0F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84615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84686-8F85-D6D1-B9C3-201EA048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B7531-0667-F063-CD6A-3E914B1D2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B3C73-FAAE-D83D-4DA8-DADD207C7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9E351-5356-BD67-1EAA-F8AB89FB0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326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D182-AE61-6BC6-87F4-BE3B17EDC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A227D-4922-DE38-2A42-1E62F2D1F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095A8-AD95-7806-29B2-2AFBD4158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53D8-DCF6-C79D-E4F4-14A08C47F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13119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E8413-C8CB-AF1B-9941-28374091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28EEF-D2F4-B8F1-4936-2B23392CC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48B041-3B3B-4608-9078-793C70290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8F1D-F7A8-5DCE-645D-8013F5BC5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4056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0A9B-1669-C5F5-8008-362DF49C7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E3DC3-02C9-F98D-A3DC-F23CC2275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D505E-38B2-82D9-0395-9805E677C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597F9-DDD2-B18B-9892-C207E0919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06371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59FB8-7905-7304-45EE-F039C6CF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5CB48-5CEA-8094-053B-896AC212C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72557-4C06-E39A-38BC-D16DF0B9D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472E-C19B-96DD-47F5-127D7005A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2158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7244D-5326-004B-27B4-9A1FDCC69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2D947-45BA-AB9A-7355-06F958CC7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6B353-C9B1-9BE8-4B2E-B66C77B73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103D8-78DC-854A-9A37-A491259A4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61159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AF25-DA52-2727-7AEA-947D057D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9B1DF1-1A88-5C6B-39F2-8C177A1DB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2510D-60DD-532C-997F-32A5A0AF3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30CC-FA7B-4200-0941-F1B276A60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01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7CBB-959E-4CEC-DA79-330CA9DE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C9DF0-BCBA-5B93-87C0-688987612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6053B-00C1-6912-A81D-FE5BC0D7C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20E07-2D67-131F-4463-E47488553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8609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43D1-4023-07D1-0010-B5F57C99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02BC-BAAD-6587-76A1-18EE8CD9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F57B-37B8-4196-3C7F-5A2E163C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6A96-15F9-01D1-B0C9-8608A77D2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990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4218-F478-B83A-969D-13AB935C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EB3132-2FDE-D955-AD0F-1B5B868BB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92974-2EF9-2096-7352-98AC4A748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47F-11C0-AE76-EA37-682325BB8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13776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BB08-3451-12F3-AACB-5CBE515A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DD409-F706-E168-199F-EB64A2B7B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3E311-C215-6617-1C3B-C9C196818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F274D-FC24-E27D-238C-C8AD9621F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019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1/28/25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Trust-minimized wallets</a:t>
            </a:r>
            <a:br>
              <a:rPr lang="en-US" dirty="0"/>
            </a:br>
            <a:r>
              <a:rPr lang="en-US" dirty="0"/>
              <a:t>with purified web3</a:t>
            </a:r>
            <a:endParaRPr lang="en-CH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Etan Kissling, Nimbus, IFT</a:t>
            </a:r>
          </a:p>
          <a:p>
            <a:r>
              <a:rPr lang="en-US" dirty="0"/>
              <a:t>30 Jan 2025 / </a:t>
            </a:r>
            <a:r>
              <a:rPr lang="en-US" dirty="0" err="1"/>
              <a:t>EthereumZuri.ch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3F52A-617E-C458-F4F7-30DC098B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4F0BA-D4F3-7C3E-4D20-5996419AF750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4C5EC-87E2-0A62-1CAD-2A4723BD616D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A73DF-F880-96C1-E9A7-51A7D85CA9D2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B3121-A42F-4431-02CB-9498EE73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(RPC provider)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E9451-4107-0D6C-4CB6-ACE1CA59933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638348-B788-3BBD-EC49-7474B7B0C36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5712CC-18E5-FF2B-BA16-76799A2F88B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AEEA6-3896-2C17-1054-2A43757E013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2C9CD-59A6-FD84-93EA-2378017F41E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65531-3BE0-4A75-86AB-3F9005F9396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F748BD-DA5A-0360-175E-15D057E7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256B7F-DB86-E8EA-D816-991C1564AB2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683D6-6690-1AB9-39D1-385673B68E3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A8D20-F9E5-8E34-DB2F-11994316000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8D3B0-E0B1-7C5A-F86C-E1D38A83E3A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303A64-8BF0-4594-D9F9-902F02484070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F6D5BD31-7790-4226-2829-6CC2C5A0D677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347228-4E1A-57E2-436E-4E61AD93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C8323D-AD57-0E11-D248-695321DAE856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F4B02E68-8FB1-E745-ED78-6CE72E86FA66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0DE87D-6FA8-A6BF-0361-92A102FE1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2DE2FE-0AA8-3D3C-F821-0C1892E30BD3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85C48F05-F1B0-6FD5-0A13-819BA8BE4614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0B5DCB-2EF3-BEE0-4386-EA6EA057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B0BB38-1747-F04E-3D32-82E071EC683F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75A99972-8B5A-2ACB-8EB6-08758E6DFCD7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9A57D44-28EF-762B-8105-64E280E5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9B5C4-AD34-3B79-05F4-D39E893EC1A8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68FDE43F-C87A-DE64-A196-6BB23332CBDA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7B5571A-DF38-8B18-9629-2C5E98CEB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EC59A5-1AB8-FD06-B070-4020E897DA9A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D1830A-ECD8-0AC8-71F3-60450D31F8BB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4C802F-DD94-4A18-CE0B-A33EC3F88A32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9546A7-EEC0-F76A-A121-C108CB71135F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D36A7D-E9F6-0F94-D48C-D58857B5F56D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C81DC3-9A20-5D71-5A23-8B7D5367692C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30C8-1EA9-FC7C-6208-481ADF1C93D3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B82209-B446-9135-497D-4BE7F89AAF2C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E886E6-4722-9709-7035-EFE4E22439C7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E5B0DB5-DBC7-D1E7-995D-AA7C01EE655F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FB280-D775-2228-CDA3-7DE8C8613AAD}"/>
              </a:ext>
            </a:extLst>
          </p:cNvPr>
          <p:cNvCxnSpPr>
            <a:cxnSpLocks/>
          </p:cNvCxnSpPr>
          <p:nvPr/>
        </p:nvCxnSpPr>
        <p:spPr>
          <a:xfrm>
            <a:off x="7659821" y="5301963"/>
            <a:ext cx="71378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A4C91079-FB32-E38F-5853-B8A2A2AC0E18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22037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3F47A-9AF4-4B6A-B4B3-14D67D9C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F1FB637-B2BF-D9D4-4523-6655B11D1DFE}"/>
              </a:ext>
            </a:extLst>
          </p:cNvPr>
          <p:cNvGrpSpPr/>
          <p:nvPr/>
        </p:nvGrpSpPr>
        <p:grpSpPr>
          <a:xfrm>
            <a:off x="7659821" y="663098"/>
            <a:ext cx="3693979" cy="6634092"/>
            <a:chOff x="7659821" y="663098"/>
            <a:chExt cx="3693979" cy="66340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CABD51-234F-99B6-80E0-901C5D675F9A}"/>
                </a:ext>
              </a:extLst>
            </p:cNvPr>
            <p:cNvGrpSpPr/>
            <p:nvPr/>
          </p:nvGrpSpPr>
          <p:grpSpPr>
            <a:xfrm>
              <a:off x="8661015" y="4608096"/>
              <a:ext cx="1387734" cy="1387734"/>
              <a:chOff x="8661015" y="4608096"/>
              <a:chExt cx="1387734" cy="1387734"/>
            </a:xfrm>
          </p:grpSpPr>
          <p:sp>
            <p:nvSpPr>
              <p:cNvPr id="12" name="Bevel 11">
                <a:extLst>
                  <a:ext uri="{FF2B5EF4-FFF2-40B4-BE49-F238E27FC236}">
                    <a16:creationId xmlns:a16="http://schemas.microsoft.com/office/drawing/2014/main" id="{CCA89994-5E8E-E6A6-7B2C-89F2745F19ED}"/>
                  </a:ext>
                </a:extLst>
              </p:cNvPr>
              <p:cNvSpPr/>
              <p:nvPr/>
            </p:nvSpPr>
            <p:spPr>
              <a:xfrm rot="2700000">
                <a:off x="8661015" y="4608096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5AD6314-A5CB-EE4C-3EE2-A7EDFA2C2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1" y="4893542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71E82D-CD49-517F-43CC-DC84C5E6D470}"/>
                </a:ext>
              </a:extLst>
            </p:cNvPr>
            <p:cNvGrpSpPr/>
            <p:nvPr/>
          </p:nvGrpSpPr>
          <p:grpSpPr>
            <a:xfrm>
              <a:off x="9966066" y="3293097"/>
              <a:ext cx="1387734" cy="1387734"/>
              <a:chOff x="10046755" y="3279379"/>
              <a:chExt cx="1387734" cy="1387734"/>
            </a:xfrm>
          </p:grpSpPr>
          <p:sp>
            <p:nvSpPr>
              <p:cNvPr id="19" name="Bevel 18">
                <a:extLst>
                  <a:ext uri="{FF2B5EF4-FFF2-40B4-BE49-F238E27FC236}">
                    <a16:creationId xmlns:a16="http://schemas.microsoft.com/office/drawing/2014/main" id="{FD2FC55F-2813-6E29-5075-1D2300CEDFB6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9494FF8-47C9-CF86-15BE-04FCCCBA0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E83FFB-7EDD-DBEA-A03D-673CD829B00A}"/>
                </a:ext>
              </a:extLst>
            </p:cNvPr>
            <p:cNvGrpSpPr/>
            <p:nvPr/>
          </p:nvGrpSpPr>
          <p:grpSpPr>
            <a:xfrm>
              <a:off x="8661014" y="1978097"/>
              <a:ext cx="1387734" cy="1387734"/>
              <a:chOff x="8661014" y="1978097"/>
              <a:chExt cx="1387734" cy="1387734"/>
            </a:xfrm>
          </p:grpSpPr>
          <p:sp>
            <p:nvSpPr>
              <p:cNvPr id="21" name="Bevel 20">
                <a:extLst>
                  <a:ext uri="{FF2B5EF4-FFF2-40B4-BE49-F238E27FC236}">
                    <a16:creationId xmlns:a16="http://schemas.microsoft.com/office/drawing/2014/main" id="{E1107999-899D-26D1-47FE-494C7317FF30}"/>
                  </a:ext>
                </a:extLst>
              </p:cNvPr>
              <p:cNvSpPr/>
              <p:nvPr/>
            </p:nvSpPr>
            <p:spPr>
              <a:xfrm rot="2700000">
                <a:off x="8661014" y="1978097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DF789A8-4B56-589F-D992-9FB8095B3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0" y="2263543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9E6DF7-7919-C392-F736-BB3C28F3BC66}"/>
                </a:ext>
              </a:extLst>
            </p:cNvPr>
            <p:cNvGrpSpPr/>
            <p:nvPr/>
          </p:nvGrpSpPr>
          <p:grpSpPr>
            <a:xfrm>
              <a:off x="9966066" y="663098"/>
              <a:ext cx="1387734" cy="1387734"/>
              <a:chOff x="10046755" y="3279379"/>
              <a:chExt cx="1387734" cy="1387734"/>
            </a:xfrm>
          </p:grpSpPr>
          <p:sp>
            <p:nvSpPr>
              <p:cNvPr id="34" name="Bevel 33">
                <a:extLst>
                  <a:ext uri="{FF2B5EF4-FFF2-40B4-BE49-F238E27FC236}">
                    <a16:creationId xmlns:a16="http://schemas.microsoft.com/office/drawing/2014/main" id="{9BA36994-3449-EBD0-833E-D01569BD8410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D4B1052-4788-4607-FB1E-6B721AEF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AE5575-5AAA-2A52-7FCC-15FAA872E5BF}"/>
                </a:ext>
              </a:extLst>
            </p:cNvPr>
            <p:cNvGrpSpPr/>
            <p:nvPr/>
          </p:nvGrpSpPr>
          <p:grpSpPr>
            <a:xfrm>
              <a:off x="9966066" y="5909456"/>
              <a:ext cx="1387734" cy="1387734"/>
              <a:chOff x="10046755" y="3279379"/>
              <a:chExt cx="1387734" cy="1387734"/>
            </a:xfrm>
          </p:grpSpPr>
          <p:sp>
            <p:nvSpPr>
              <p:cNvPr id="37" name="Bevel 36">
                <a:extLst>
                  <a:ext uri="{FF2B5EF4-FFF2-40B4-BE49-F238E27FC236}">
                    <a16:creationId xmlns:a16="http://schemas.microsoft.com/office/drawing/2014/main" id="{8B6B4389-DF1A-F0B7-A165-9F68FA2D705A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EC51221-CFE4-BFF1-B094-143BC2812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5E9CF4-E140-D499-B178-016313A8FE93}"/>
                </a:ext>
              </a:extLst>
            </p:cNvPr>
            <p:cNvCxnSpPr>
              <a:endCxn id="19" idx="4"/>
            </p:cNvCxnSpPr>
            <p:nvPr/>
          </p:nvCxnSpPr>
          <p:spPr>
            <a:xfrm>
              <a:off x="9841584" y="3187628"/>
              <a:ext cx="327711" cy="30869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4B9DCE-6FA2-F49A-646A-7773935B3E81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 flipV="1">
              <a:off x="9845519" y="1847603"/>
              <a:ext cx="323776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64C9C1-E29C-2E2F-2581-034B5997B1A9}"/>
                </a:ext>
              </a:extLst>
            </p:cNvPr>
            <p:cNvCxnSpPr>
              <a:stCxn id="19" idx="2"/>
              <a:endCxn id="12" idx="6"/>
            </p:cNvCxnSpPr>
            <p:nvPr/>
          </p:nvCxnSpPr>
          <p:spPr>
            <a:xfrm flipH="1">
              <a:off x="9845520" y="4477602"/>
              <a:ext cx="323775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E7F7CEF-E135-216A-BA63-A8491FCBF234}"/>
                </a:ext>
              </a:extLst>
            </p:cNvPr>
            <p:cNvCxnSpPr>
              <a:cxnSpLocks/>
              <a:stCxn id="34" idx="0"/>
              <a:endCxn id="19" idx="6"/>
            </p:cNvCxnSpPr>
            <p:nvPr/>
          </p:nvCxnSpPr>
          <p:spPr>
            <a:xfrm>
              <a:off x="11150571" y="1847603"/>
              <a:ext cx="0" cy="1648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2C3D66-5A7D-13A6-6AEC-C4233F13D3A3}"/>
                </a:ext>
              </a:extLst>
            </p:cNvPr>
            <p:cNvCxnSpPr>
              <a:stCxn id="19" idx="0"/>
              <a:endCxn id="37" idx="6"/>
            </p:cNvCxnSpPr>
            <p:nvPr/>
          </p:nvCxnSpPr>
          <p:spPr>
            <a:xfrm>
              <a:off x="11150571" y="4477602"/>
              <a:ext cx="0" cy="163508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AF5B55-E379-347C-2F09-B29F4BF80343}"/>
                </a:ext>
              </a:extLst>
            </p:cNvPr>
            <p:cNvCxnSpPr>
              <a:stCxn id="12" idx="0"/>
              <a:endCxn id="37" idx="4"/>
            </p:cNvCxnSpPr>
            <p:nvPr/>
          </p:nvCxnSpPr>
          <p:spPr>
            <a:xfrm>
              <a:off x="9845520" y="5792601"/>
              <a:ext cx="323775" cy="32008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16AE27-1940-4AEA-2CCE-7FBC7665DBE1}"/>
                </a:ext>
              </a:extLst>
            </p:cNvPr>
            <p:cNvCxnSpPr>
              <a:cxnSpLocks/>
            </p:cNvCxnSpPr>
            <p:nvPr/>
          </p:nvCxnSpPr>
          <p:spPr>
            <a:xfrm>
              <a:off x="7659821" y="5301963"/>
              <a:ext cx="71378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2E21D01-874E-53F8-D3F4-5D6FABA7DCC2}"/>
              </a:ext>
            </a:extLst>
          </p:cNvPr>
          <p:cNvSpPr/>
          <p:nvPr/>
        </p:nvSpPr>
        <p:spPr>
          <a:xfrm>
            <a:off x="7579151" y="235670"/>
            <a:ext cx="4251488" cy="75131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E3C5E-6423-1DBC-9C7A-C50CC7A9D9E8}"/>
              </a:ext>
            </a:extLst>
          </p:cNvPr>
          <p:cNvSpPr txBox="1"/>
          <p:nvPr/>
        </p:nvSpPr>
        <p:spPr>
          <a:xfrm>
            <a:off x="6544988" y="420122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35980-F0AE-D8DF-3615-359B01D2F652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FA240-2E5E-ECBF-1055-F89983562E00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FC5A8-BCCD-0FC8-61F3-47DC723987D5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3D276-5D23-28E0-523B-5A9E2080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39A1B-A824-5711-F2C6-71CC9D902F1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AA2ED9-22D8-A7DF-4444-977F2923F6F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B6D8D3-F499-BD0E-9573-2192CC2B039E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56C6D-E10E-BD34-95D6-C7913F9C7C77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EFABF-DC97-E246-2C50-454F2127BCB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5117B-6E3A-EAD6-E46E-DD86F14E7C1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DC6820-6F67-A92F-58D4-B85351AB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46167B-D97C-BFAF-6053-271251520F3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601C-6BBD-4445-DACD-4B7FE319083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67D3D-2A76-4E33-26E3-D827C811D6B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7D09-E7B0-F32A-ACF8-2846FB2523D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D8C92-7C82-FCE4-4380-91767D47FC07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6EFEF63-E9E4-A098-4DB7-ED3760953443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C7C976-7D50-2467-C1FC-9AA206C7DA97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AE2861F-97FF-4209-957E-4603A123B423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8666587-861D-E0EF-804C-787FB8E7D14B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96803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E36F-0846-BE19-6D8D-FF9B14E6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988F7-19E3-9A52-70CA-17DA313EBFB8}"/>
              </a:ext>
            </a:extLst>
          </p:cNvPr>
          <p:cNvGrpSpPr/>
          <p:nvPr/>
        </p:nvGrpSpPr>
        <p:grpSpPr>
          <a:xfrm>
            <a:off x="7659821" y="663098"/>
            <a:ext cx="3693979" cy="6634092"/>
            <a:chOff x="7659821" y="663098"/>
            <a:chExt cx="3693979" cy="66340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87EEB66-7212-978A-FD74-2A89401D1B32}"/>
                </a:ext>
              </a:extLst>
            </p:cNvPr>
            <p:cNvGrpSpPr/>
            <p:nvPr/>
          </p:nvGrpSpPr>
          <p:grpSpPr>
            <a:xfrm>
              <a:off x="8661015" y="4608096"/>
              <a:ext cx="1387734" cy="1387734"/>
              <a:chOff x="8661015" y="4608096"/>
              <a:chExt cx="1387734" cy="1387734"/>
            </a:xfrm>
          </p:grpSpPr>
          <p:sp>
            <p:nvSpPr>
              <p:cNvPr id="12" name="Bevel 11">
                <a:extLst>
                  <a:ext uri="{FF2B5EF4-FFF2-40B4-BE49-F238E27FC236}">
                    <a16:creationId xmlns:a16="http://schemas.microsoft.com/office/drawing/2014/main" id="{8DD4065D-BB1A-E3CB-37B3-E286A9EF85D4}"/>
                  </a:ext>
                </a:extLst>
              </p:cNvPr>
              <p:cNvSpPr/>
              <p:nvPr/>
            </p:nvSpPr>
            <p:spPr>
              <a:xfrm rot="2700000">
                <a:off x="8661015" y="4608096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87AA86-84FA-13A5-F8BA-D166A190B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1" y="4893542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8D4322-1239-479C-95C5-511D6A4AF082}"/>
                </a:ext>
              </a:extLst>
            </p:cNvPr>
            <p:cNvGrpSpPr/>
            <p:nvPr/>
          </p:nvGrpSpPr>
          <p:grpSpPr>
            <a:xfrm>
              <a:off x="9966066" y="3293097"/>
              <a:ext cx="1387734" cy="1387734"/>
              <a:chOff x="10046755" y="3279379"/>
              <a:chExt cx="1387734" cy="1387734"/>
            </a:xfrm>
          </p:grpSpPr>
          <p:sp>
            <p:nvSpPr>
              <p:cNvPr id="19" name="Bevel 18">
                <a:extLst>
                  <a:ext uri="{FF2B5EF4-FFF2-40B4-BE49-F238E27FC236}">
                    <a16:creationId xmlns:a16="http://schemas.microsoft.com/office/drawing/2014/main" id="{26132B92-394E-34B6-50DD-D7D09DCC089B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5815805-CAE1-1874-92C8-C221685FF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0697DF6-0653-CD4C-9C90-E6E55291342B}"/>
                </a:ext>
              </a:extLst>
            </p:cNvPr>
            <p:cNvGrpSpPr/>
            <p:nvPr/>
          </p:nvGrpSpPr>
          <p:grpSpPr>
            <a:xfrm>
              <a:off x="8661014" y="1978097"/>
              <a:ext cx="1387734" cy="1387734"/>
              <a:chOff x="8661014" y="1978097"/>
              <a:chExt cx="1387734" cy="1387734"/>
            </a:xfrm>
          </p:grpSpPr>
          <p:sp>
            <p:nvSpPr>
              <p:cNvPr id="21" name="Bevel 20">
                <a:extLst>
                  <a:ext uri="{FF2B5EF4-FFF2-40B4-BE49-F238E27FC236}">
                    <a16:creationId xmlns:a16="http://schemas.microsoft.com/office/drawing/2014/main" id="{8C23A164-0FBE-F105-A9B0-05ED197F8BE1}"/>
                  </a:ext>
                </a:extLst>
              </p:cNvPr>
              <p:cNvSpPr/>
              <p:nvPr/>
            </p:nvSpPr>
            <p:spPr>
              <a:xfrm rot="2700000">
                <a:off x="8661014" y="1978097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4026B38-8AA7-0227-D6E1-E41F8E15C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0" y="2263543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7B49D31-3FBE-38A8-E246-9153CADA5E65}"/>
                </a:ext>
              </a:extLst>
            </p:cNvPr>
            <p:cNvGrpSpPr/>
            <p:nvPr/>
          </p:nvGrpSpPr>
          <p:grpSpPr>
            <a:xfrm>
              <a:off x="9966066" y="663098"/>
              <a:ext cx="1387734" cy="1387734"/>
              <a:chOff x="10046755" y="3279379"/>
              <a:chExt cx="1387734" cy="1387734"/>
            </a:xfrm>
          </p:grpSpPr>
          <p:sp>
            <p:nvSpPr>
              <p:cNvPr id="34" name="Bevel 33">
                <a:extLst>
                  <a:ext uri="{FF2B5EF4-FFF2-40B4-BE49-F238E27FC236}">
                    <a16:creationId xmlns:a16="http://schemas.microsoft.com/office/drawing/2014/main" id="{3A725A8E-D161-0120-2222-9D8758A16E19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268F4E4D-144A-E438-F0D7-AA1D7493C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9D4B6C-49D8-DDDB-E683-CD0F0746B9A1}"/>
                </a:ext>
              </a:extLst>
            </p:cNvPr>
            <p:cNvGrpSpPr/>
            <p:nvPr/>
          </p:nvGrpSpPr>
          <p:grpSpPr>
            <a:xfrm>
              <a:off x="9966066" y="5909456"/>
              <a:ext cx="1387734" cy="1387734"/>
              <a:chOff x="10046755" y="3279379"/>
              <a:chExt cx="1387734" cy="1387734"/>
            </a:xfrm>
          </p:grpSpPr>
          <p:sp>
            <p:nvSpPr>
              <p:cNvPr id="37" name="Bevel 36">
                <a:extLst>
                  <a:ext uri="{FF2B5EF4-FFF2-40B4-BE49-F238E27FC236}">
                    <a16:creationId xmlns:a16="http://schemas.microsoft.com/office/drawing/2014/main" id="{590F1494-87DC-3323-38D6-4ED57F1CB228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2D591C3-CE21-F911-79F0-0113137BF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F04D79-1BD3-4813-48AC-1F85737DABF8}"/>
                </a:ext>
              </a:extLst>
            </p:cNvPr>
            <p:cNvCxnSpPr>
              <a:endCxn id="19" idx="4"/>
            </p:cNvCxnSpPr>
            <p:nvPr/>
          </p:nvCxnSpPr>
          <p:spPr>
            <a:xfrm>
              <a:off x="9841584" y="3187628"/>
              <a:ext cx="327711" cy="30869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92D3DC-FBA4-7969-B9D1-41A696D32940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 flipV="1">
              <a:off x="9845519" y="1847603"/>
              <a:ext cx="323776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2AA7D0-9BAA-DB8E-6A83-0FB929DD23DC}"/>
                </a:ext>
              </a:extLst>
            </p:cNvPr>
            <p:cNvCxnSpPr>
              <a:stCxn id="19" idx="2"/>
              <a:endCxn id="12" idx="6"/>
            </p:cNvCxnSpPr>
            <p:nvPr/>
          </p:nvCxnSpPr>
          <p:spPr>
            <a:xfrm flipH="1">
              <a:off x="9845520" y="4477602"/>
              <a:ext cx="323775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81B0B6-C3F8-63D9-AEB6-57E65D8FCA45}"/>
                </a:ext>
              </a:extLst>
            </p:cNvPr>
            <p:cNvCxnSpPr>
              <a:cxnSpLocks/>
              <a:stCxn id="34" idx="0"/>
              <a:endCxn id="19" idx="6"/>
            </p:cNvCxnSpPr>
            <p:nvPr/>
          </p:nvCxnSpPr>
          <p:spPr>
            <a:xfrm>
              <a:off x="11150571" y="1847603"/>
              <a:ext cx="0" cy="1648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E06C3B3-34D8-17B9-BC14-556ACFA2BB4B}"/>
                </a:ext>
              </a:extLst>
            </p:cNvPr>
            <p:cNvCxnSpPr>
              <a:stCxn id="19" idx="0"/>
              <a:endCxn id="37" idx="6"/>
            </p:cNvCxnSpPr>
            <p:nvPr/>
          </p:nvCxnSpPr>
          <p:spPr>
            <a:xfrm>
              <a:off x="11150571" y="4477602"/>
              <a:ext cx="0" cy="163508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BFC856-CCCF-D94F-9E9B-81422AB5CF56}"/>
                </a:ext>
              </a:extLst>
            </p:cNvPr>
            <p:cNvCxnSpPr>
              <a:stCxn id="12" idx="0"/>
              <a:endCxn id="37" idx="4"/>
            </p:cNvCxnSpPr>
            <p:nvPr/>
          </p:nvCxnSpPr>
          <p:spPr>
            <a:xfrm>
              <a:off x="9845520" y="5792601"/>
              <a:ext cx="323775" cy="32008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213C86-CB70-5A96-ACEB-818173775A58}"/>
                </a:ext>
              </a:extLst>
            </p:cNvPr>
            <p:cNvCxnSpPr>
              <a:cxnSpLocks/>
            </p:cNvCxnSpPr>
            <p:nvPr/>
          </p:nvCxnSpPr>
          <p:spPr>
            <a:xfrm>
              <a:off x="7659821" y="5301963"/>
              <a:ext cx="71378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A6BD00-4123-1E71-F0D8-996EEA87B299}"/>
              </a:ext>
            </a:extLst>
          </p:cNvPr>
          <p:cNvSpPr/>
          <p:nvPr/>
        </p:nvSpPr>
        <p:spPr>
          <a:xfrm>
            <a:off x="7579151" y="235670"/>
            <a:ext cx="4251488" cy="75131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D1D39-2749-5B39-E412-BB28E4AF4CCA}"/>
              </a:ext>
            </a:extLst>
          </p:cNvPr>
          <p:cNvSpPr txBox="1"/>
          <p:nvPr/>
        </p:nvSpPr>
        <p:spPr>
          <a:xfrm>
            <a:off x="6544988" y="420122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DEDAA-0CF1-2754-711F-5C62683C292E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4C71-A44D-4CC2-1A03-26EDE6E92E8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72C9-8C15-2728-46D4-2B54719EC2B5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55D0-5B13-1304-4B7B-BD306FF8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B3CC7-DE84-517D-6D73-774B20C3D800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ECCAC6-B80A-1A2B-FCB4-2DA159E1F1F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F076-99F9-A1AC-C81A-D23C2AB008F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B3E37-2D1C-C61F-26EF-A2897D523284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8BE7E-C9BC-FFC7-F23B-3AC77FEFB93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03913-3AA9-DA21-0FD6-3CBD629F235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0DCCF5-EBA6-F8A4-3707-EFAA5736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CFF5DA-CF71-93B6-34BE-B3D2F048413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B5ADE-83F0-99D6-7B5D-0B1317D3837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773CE-4BB9-9631-4BD8-99E90DA7A61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7F4D5-46C2-0CA3-D22C-33D2C9468AD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A9FC49-CEEF-6218-DA64-D73CC7D12837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34C83A-CC2C-2627-081F-2C5FABBAFA50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EDAA62-E1D5-EA95-536E-0A94CB688BF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46FA8F2-F3B8-D98A-0D66-3164C23700C1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F414CAB-0667-728D-77A7-A4B6F87DAF55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5295F71-CC32-D765-7B25-205C4380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2517"/>
              </p:ext>
            </p:extLst>
          </p:nvPr>
        </p:nvGraphicFramePr>
        <p:xfrm>
          <a:off x="8391926" y="4731491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24C6840-7FF5-76D9-7D08-BC8F84EC7E06}"/>
              </a:ext>
            </a:extLst>
          </p:cNvPr>
          <p:cNvSpPr txBox="1"/>
          <p:nvPr/>
        </p:nvSpPr>
        <p:spPr>
          <a:xfrm>
            <a:off x="10659789" y="4122568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74B78E-1028-B3DA-89B1-C459FADA2286}"/>
              </a:ext>
            </a:extLst>
          </p:cNvPr>
          <p:cNvSpPr/>
          <p:nvPr/>
        </p:nvSpPr>
        <p:spPr>
          <a:xfrm>
            <a:off x="8425407" y="5121340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0DE7A0-CD60-9564-7B74-AB026B27B937}"/>
              </a:ext>
            </a:extLst>
          </p:cNvPr>
          <p:cNvSpPr txBox="1"/>
          <p:nvPr/>
        </p:nvSpPr>
        <p:spPr>
          <a:xfrm>
            <a:off x="8373604" y="396348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Privacy</a:t>
            </a:r>
            <a:endParaRPr lang="en-CH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A1392C-4F0C-68B0-9B15-C3A14D3B6947}"/>
              </a:ext>
            </a:extLst>
          </p:cNvPr>
          <p:cNvSpPr txBox="1"/>
          <p:nvPr/>
        </p:nvSpPr>
        <p:spPr>
          <a:xfrm>
            <a:off x="8373604" y="264406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Security</a:t>
            </a:r>
            <a:endParaRPr lang="en-CH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B9488-CB2C-1AD7-B448-4697D0CEEC73}"/>
              </a:ext>
            </a:extLst>
          </p:cNvPr>
          <p:cNvSpPr txBox="1"/>
          <p:nvPr/>
        </p:nvSpPr>
        <p:spPr>
          <a:xfrm>
            <a:off x="8373604" y="198435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Downtimes</a:t>
            </a:r>
            <a:endParaRPr lang="en-CH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E5E8C7-F011-365F-DA18-E0DE313336D5}"/>
              </a:ext>
            </a:extLst>
          </p:cNvPr>
          <p:cNvSpPr txBox="1"/>
          <p:nvPr/>
        </p:nvSpPr>
        <p:spPr>
          <a:xfrm>
            <a:off x="8373604" y="330377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Censorship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2740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DAAAC-CB94-8225-D5C1-06F1C780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AE2D2-5D21-63CD-0D71-7B6211310515}"/>
              </a:ext>
            </a:extLst>
          </p:cNvPr>
          <p:cNvGrpSpPr/>
          <p:nvPr/>
        </p:nvGrpSpPr>
        <p:grpSpPr>
          <a:xfrm>
            <a:off x="7659821" y="663098"/>
            <a:ext cx="3693979" cy="6634092"/>
            <a:chOff x="7659821" y="663098"/>
            <a:chExt cx="3693979" cy="66340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165323-4604-2A36-DC8E-18B46163B739}"/>
                </a:ext>
              </a:extLst>
            </p:cNvPr>
            <p:cNvGrpSpPr/>
            <p:nvPr/>
          </p:nvGrpSpPr>
          <p:grpSpPr>
            <a:xfrm>
              <a:off x="8661015" y="4608096"/>
              <a:ext cx="1387734" cy="1387734"/>
              <a:chOff x="8661015" y="4608096"/>
              <a:chExt cx="1387734" cy="1387734"/>
            </a:xfrm>
          </p:grpSpPr>
          <p:sp>
            <p:nvSpPr>
              <p:cNvPr id="12" name="Bevel 11">
                <a:extLst>
                  <a:ext uri="{FF2B5EF4-FFF2-40B4-BE49-F238E27FC236}">
                    <a16:creationId xmlns:a16="http://schemas.microsoft.com/office/drawing/2014/main" id="{47D0B709-AB1D-56F8-476B-DB47755E73F9}"/>
                  </a:ext>
                </a:extLst>
              </p:cNvPr>
              <p:cNvSpPr/>
              <p:nvPr/>
            </p:nvSpPr>
            <p:spPr>
              <a:xfrm rot="2700000">
                <a:off x="8661015" y="4608096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6C8B076-B9D9-419C-162C-40E40BE8F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1" y="4893542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F5F5CA-01D5-C17A-FBC4-6AEC7FBA0EBD}"/>
                </a:ext>
              </a:extLst>
            </p:cNvPr>
            <p:cNvGrpSpPr/>
            <p:nvPr/>
          </p:nvGrpSpPr>
          <p:grpSpPr>
            <a:xfrm>
              <a:off x="9966066" y="3293097"/>
              <a:ext cx="1387734" cy="1387734"/>
              <a:chOff x="10046755" y="3279379"/>
              <a:chExt cx="1387734" cy="1387734"/>
            </a:xfrm>
          </p:grpSpPr>
          <p:sp>
            <p:nvSpPr>
              <p:cNvPr id="19" name="Bevel 18">
                <a:extLst>
                  <a:ext uri="{FF2B5EF4-FFF2-40B4-BE49-F238E27FC236}">
                    <a16:creationId xmlns:a16="http://schemas.microsoft.com/office/drawing/2014/main" id="{160F963F-80AD-01B6-D76F-987B3A73B914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89F5517-F368-F3A7-8D17-430E5465F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EBBF9E-D50F-51B0-6F70-ECB784A412FB}"/>
                </a:ext>
              </a:extLst>
            </p:cNvPr>
            <p:cNvGrpSpPr/>
            <p:nvPr/>
          </p:nvGrpSpPr>
          <p:grpSpPr>
            <a:xfrm>
              <a:off x="8661014" y="1978097"/>
              <a:ext cx="1387734" cy="1387734"/>
              <a:chOff x="8661014" y="1978097"/>
              <a:chExt cx="1387734" cy="1387734"/>
            </a:xfrm>
          </p:grpSpPr>
          <p:sp>
            <p:nvSpPr>
              <p:cNvPr id="21" name="Bevel 20">
                <a:extLst>
                  <a:ext uri="{FF2B5EF4-FFF2-40B4-BE49-F238E27FC236}">
                    <a16:creationId xmlns:a16="http://schemas.microsoft.com/office/drawing/2014/main" id="{67B1DC1D-B5FB-AE88-DDC4-31773C79F62B}"/>
                  </a:ext>
                </a:extLst>
              </p:cNvPr>
              <p:cNvSpPr/>
              <p:nvPr/>
            </p:nvSpPr>
            <p:spPr>
              <a:xfrm rot="2700000">
                <a:off x="8661014" y="1978097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FA43144-6A72-8865-4DB0-8AC4B48C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0" y="2263543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6C8121-5E5C-3D6D-5A7D-5337E11AD18E}"/>
                </a:ext>
              </a:extLst>
            </p:cNvPr>
            <p:cNvGrpSpPr/>
            <p:nvPr/>
          </p:nvGrpSpPr>
          <p:grpSpPr>
            <a:xfrm>
              <a:off x="9966066" y="663098"/>
              <a:ext cx="1387734" cy="1387734"/>
              <a:chOff x="10046755" y="3279379"/>
              <a:chExt cx="1387734" cy="1387734"/>
            </a:xfrm>
          </p:grpSpPr>
          <p:sp>
            <p:nvSpPr>
              <p:cNvPr id="34" name="Bevel 33">
                <a:extLst>
                  <a:ext uri="{FF2B5EF4-FFF2-40B4-BE49-F238E27FC236}">
                    <a16:creationId xmlns:a16="http://schemas.microsoft.com/office/drawing/2014/main" id="{855AE730-E440-6F53-E493-8BF8740277AA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F6C4DF0-68F1-1F39-A69C-2173BDAF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5498C5-F475-2444-4BB5-1E28F1370CE0}"/>
                </a:ext>
              </a:extLst>
            </p:cNvPr>
            <p:cNvGrpSpPr/>
            <p:nvPr/>
          </p:nvGrpSpPr>
          <p:grpSpPr>
            <a:xfrm>
              <a:off x="9966066" y="5909456"/>
              <a:ext cx="1387734" cy="1387734"/>
              <a:chOff x="10046755" y="3279379"/>
              <a:chExt cx="1387734" cy="1387734"/>
            </a:xfrm>
          </p:grpSpPr>
          <p:sp>
            <p:nvSpPr>
              <p:cNvPr id="37" name="Bevel 36">
                <a:extLst>
                  <a:ext uri="{FF2B5EF4-FFF2-40B4-BE49-F238E27FC236}">
                    <a16:creationId xmlns:a16="http://schemas.microsoft.com/office/drawing/2014/main" id="{4CCF2D79-2F71-5D9E-9A66-17556D27421C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634EE72-EF88-9114-D1A7-BF248CDC3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23DF78-37A9-1CA1-C5F3-F9F486E0C1FD}"/>
                </a:ext>
              </a:extLst>
            </p:cNvPr>
            <p:cNvCxnSpPr>
              <a:endCxn id="19" idx="4"/>
            </p:cNvCxnSpPr>
            <p:nvPr/>
          </p:nvCxnSpPr>
          <p:spPr>
            <a:xfrm>
              <a:off x="9841584" y="3187628"/>
              <a:ext cx="327711" cy="30869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01FF6-3ACF-6BA0-4889-B4D1AA9A321E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 flipV="1">
              <a:off x="9845519" y="1847603"/>
              <a:ext cx="323776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146A98-0E57-46C7-5CF0-7FF73BBBE7F5}"/>
                </a:ext>
              </a:extLst>
            </p:cNvPr>
            <p:cNvCxnSpPr>
              <a:stCxn id="19" idx="2"/>
              <a:endCxn id="12" idx="6"/>
            </p:cNvCxnSpPr>
            <p:nvPr/>
          </p:nvCxnSpPr>
          <p:spPr>
            <a:xfrm flipH="1">
              <a:off x="9845520" y="4477602"/>
              <a:ext cx="323775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15B497-39DD-FB18-BF34-608115B6764C}"/>
                </a:ext>
              </a:extLst>
            </p:cNvPr>
            <p:cNvCxnSpPr>
              <a:cxnSpLocks/>
              <a:stCxn id="34" idx="0"/>
              <a:endCxn id="19" idx="6"/>
            </p:cNvCxnSpPr>
            <p:nvPr/>
          </p:nvCxnSpPr>
          <p:spPr>
            <a:xfrm>
              <a:off x="11150571" y="1847603"/>
              <a:ext cx="0" cy="1648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25873E-D861-838C-832D-F6F2AD39094E}"/>
                </a:ext>
              </a:extLst>
            </p:cNvPr>
            <p:cNvCxnSpPr>
              <a:stCxn id="19" idx="0"/>
              <a:endCxn id="37" idx="6"/>
            </p:cNvCxnSpPr>
            <p:nvPr/>
          </p:nvCxnSpPr>
          <p:spPr>
            <a:xfrm>
              <a:off x="11150571" y="4477602"/>
              <a:ext cx="0" cy="163508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C2ABAA-AD0A-1AA9-7238-BFA9FDAA8F9C}"/>
                </a:ext>
              </a:extLst>
            </p:cNvPr>
            <p:cNvCxnSpPr>
              <a:stCxn id="12" idx="0"/>
              <a:endCxn id="37" idx="4"/>
            </p:cNvCxnSpPr>
            <p:nvPr/>
          </p:nvCxnSpPr>
          <p:spPr>
            <a:xfrm>
              <a:off x="9845520" y="5792601"/>
              <a:ext cx="323775" cy="32008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CDF0A5-38C3-25EA-B727-6ED8B44644F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821" y="5301963"/>
              <a:ext cx="71378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FD911-A5FF-A753-8E1C-62725A3189C6}"/>
              </a:ext>
            </a:extLst>
          </p:cNvPr>
          <p:cNvSpPr/>
          <p:nvPr/>
        </p:nvSpPr>
        <p:spPr>
          <a:xfrm>
            <a:off x="7579151" y="235670"/>
            <a:ext cx="4251488" cy="75131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4A00B-F82F-2A77-01DC-D024E2A2654D}"/>
              </a:ext>
            </a:extLst>
          </p:cNvPr>
          <p:cNvSpPr txBox="1"/>
          <p:nvPr/>
        </p:nvSpPr>
        <p:spPr>
          <a:xfrm>
            <a:off x="6544988" y="420122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3D694-CEC6-E59E-A6F3-6639990FB4E7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AF33D-54C8-AFC8-A524-D6A66AE2DF3F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B5580-9CFE-7E54-47CF-05AD6DF92AEA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2D0F5-0BD3-3A40-9BA3-945E5360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92D841-1353-4F98-131B-B469D79FC43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1091CC-F441-8BB8-ED52-B9BE6A77603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67B6BE-FFEA-E1E8-A3DA-3A86A4E6ACE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17421-4772-EEEC-E711-5B78D50007E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D00AD-6772-3772-618E-53DADE54074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66ED9-ADF3-9704-4466-34A7E7F6062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02D40-FF0F-3120-0239-8E6EC2A5D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35DEEF-7421-7507-6110-A69D101B675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6C47E-0938-50E0-6305-D5243AEAA74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CFE239-458A-5904-43B1-BDB78341C05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CF0838-B5D9-3F07-7C0B-44CF2067C72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F43B58-1222-4D1F-D6D6-88CDA55B254D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EAFCAE-8C99-D703-25CA-F3D27B43AF56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63BA0A-F187-F5D9-3606-23ADEC239006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DC2BF80-A787-DABD-1FD2-772E0FD2B7F4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9D5E65A-A5C0-93E2-82DD-52929651FCFC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F97214-1BA8-AC52-4AA0-2C8C40DEA5D5}"/>
              </a:ext>
            </a:extLst>
          </p:cNvPr>
          <p:cNvSpPr txBox="1"/>
          <p:nvPr/>
        </p:nvSpPr>
        <p:spPr>
          <a:xfrm>
            <a:off x="8373604" y="264406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High reliability</a:t>
            </a:r>
            <a:endParaRPr lang="en-CH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D111DD-0440-FDD3-8059-907A2390F03B}"/>
              </a:ext>
            </a:extLst>
          </p:cNvPr>
          <p:cNvSpPr txBox="1"/>
          <p:nvPr/>
        </p:nvSpPr>
        <p:spPr>
          <a:xfrm>
            <a:off x="8373604" y="198435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Works on mobile</a:t>
            </a:r>
            <a:endParaRPr lang="en-CH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1A62B-FF6A-D714-E0A5-74E60C99829B}"/>
              </a:ext>
            </a:extLst>
          </p:cNvPr>
          <p:cNvSpPr txBox="1"/>
          <p:nvPr/>
        </p:nvSpPr>
        <p:spPr>
          <a:xfrm>
            <a:off x="8373604" y="330377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Scales at low cost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642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A2A6-6531-3D60-9585-E3E50EFCD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67E6B-1D2F-E914-FC52-71470AA551D0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721EA-19D3-4BEB-AE3A-DE07F0FD5DB3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3905-8170-475E-3AA6-0E3CFFAA3EBF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442A1-AB35-32A0-A135-3DD2494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577824-652B-DB11-3DD9-EEB5959BEE2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DA2E76-12F0-4725-01B1-394FB9279C8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45124-EC0A-3784-AD6A-1DB032D521E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9DAEE-FB8A-3279-C5BC-52EA047D338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44905-9B1F-A1F1-2886-EA57719F67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BC1A9-E7B9-4A1A-5E42-DB3400D5734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18F96C-C0C9-B7C8-BC98-C489E1DCE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5833E2-0C0F-9030-FF52-7AC83E5DFA1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E29F0-B74F-00F1-5046-70E68DD411D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16D18-0C66-FACC-736E-1A845E45E8C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5E1F3-5EB6-4CF3-B00A-8B8364E108E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72F595-9969-C3EE-CA6D-D3800AA1998F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DA6B2F-D589-2B54-E731-370F3AE73401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90C63E-6BB0-D709-62D9-A35B08B47842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0F4A154-656A-C526-19D2-237A1D244651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B3E8E9-5DAA-1EB8-CF91-C4D86B9D22A6}"/>
              </a:ext>
            </a:extLst>
          </p:cNvPr>
          <p:cNvSpPr txBox="1"/>
          <p:nvPr/>
        </p:nvSpPr>
        <p:spPr>
          <a:xfrm>
            <a:off x="8373604" y="264406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High reliability</a:t>
            </a:r>
            <a:endParaRPr lang="en-CH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B9523D-1697-81DB-1A52-948A4E9AF86E}"/>
              </a:ext>
            </a:extLst>
          </p:cNvPr>
          <p:cNvSpPr txBox="1"/>
          <p:nvPr/>
        </p:nvSpPr>
        <p:spPr>
          <a:xfrm>
            <a:off x="8373604" y="198435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Works on mobile</a:t>
            </a:r>
            <a:endParaRPr lang="en-CH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A39C87-A4CF-AF3D-A2E2-9C738B8712EA}"/>
              </a:ext>
            </a:extLst>
          </p:cNvPr>
          <p:cNvSpPr txBox="1"/>
          <p:nvPr/>
        </p:nvSpPr>
        <p:spPr>
          <a:xfrm>
            <a:off x="8373604" y="330377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Scales at low cost</a:t>
            </a:r>
            <a:endParaRPr lang="en-CH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EF2FC3-E8FE-CD3F-3EDF-212ACE88D130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A560120-A983-8473-5B73-5AB5D6316F77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</p:spTree>
    <p:extLst>
      <p:ext uri="{BB962C8B-B14F-4D97-AF65-F5344CB8AC3E}">
        <p14:creationId xmlns:p14="http://schemas.microsoft.com/office/powerpoint/2010/main" val="315034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3BB71-3635-E038-0F08-ED9B1B9F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DF66-7108-75A7-62E8-29921070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Today’s reality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FAB3C-48D6-2CD3-DC19-8832FD27424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FCD04-9586-1376-C6A1-9A2D3C531FC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73BE63-4CA5-9060-6ADC-671BBE01777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C1EC2-4031-4177-6369-C0DE3EEC40A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5BD13-1F14-C51E-C649-BA5C968C628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96064-35A8-AC30-DB9C-723B558CA6D0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879C0E-A47F-6FB0-A745-8B2370636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12579A9-104D-D593-BD0B-97B9BD2B97F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8EA14-2326-1D23-F00A-3269D251ACE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740B6-0EF5-6AC2-2DDE-57C64D8CD81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126F27-6AA1-FB5C-A137-3A144AE43C4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FA5066-766F-EA86-0EC8-80D65EBD3624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7C88E6-75AF-9560-9255-FA1DE9BBFE37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4CC977-1BF4-B35D-9E78-3877CF641B64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E74582F-50F8-C85B-2CB2-74E7F9D13B7C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FBB63-F255-F4FF-3E92-350F1EE06B37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4EEEFB8-9A96-5D1C-1960-A3C4394540E7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F88E3D-6EAD-9F6B-EA07-B40D346C1A83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FD48-9A1E-ADFE-F50C-3A19710876FC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BCD2B-CFC7-D1E2-D721-17D0A74B152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6910B-D3DC-3127-E36E-AB8B48546D48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20308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1698F-D6A1-A4D7-88B4-48080962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CAE8-9EDF-E7C2-AC33-11494E47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fix it?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E2A55-BED1-8D49-F83E-C0B5B37FFC6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E9102-2CCD-8AED-174C-369553C33CD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AF1470-F68A-F1A4-6540-40020FD5B4F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8572C-816E-EE11-C049-A976087AED1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2C28E-C580-0218-5FD1-98AC537A8FB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8E3FD-9DBB-4759-F679-D7B36FAD20C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B1A96A-9E3B-884B-CBF9-177C4B395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4A38FE-0E3B-DADB-4D1F-92BF8A3FBBB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38652-D4EE-EAD9-5CD6-FD37079FB4D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222301-A0C0-D7D8-1CD3-D9016A37EC4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3B75B7-35C1-F899-F99B-320A0C93D11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E0BD6D-E027-2F24-5433-296E2B3A25C5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AF507D-5399-8B81-77BC-BC4B5615F106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01621C-3FF0-55D7-E3F7-49986ABB6551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722805-E1F6-FC3A-ABDF-88515418697E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33A2CF-2030-0C54-6827-889636654479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82F6C6CC-AB33-9048-43F0-6030948455AB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EBDAA-9EA1-6894-CA10-E466B1B286E5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2187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BC6E9-BBEE-ABF1-F4FE-2893DD67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DE79-4EDA-6B0C-DFCF-51BCEF89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EB99-657A-11AA-E9FC-9B8FFE699A5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EC8FA-B6AA-DB32-B6C9-D31538D811CF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B1FC29-B1B0-D0FE-2F94-2A821B36F81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097A6-B65E-80EB-1303-B8CD46AB068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871E-347D-BCC6-CC46-2439456E64D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EC708-1A9E-4424-D419-AB7E2BFEF1A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3B9EC5-E67D-9DEC-CCCB-BC8021CF5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C36830-6F1E-91C9-99A7-9DB5AA63FC3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F6E294-0720-2BC1-5850-633A0F341B1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6592A-3144-7699-4AF2-FF82E532532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F4BF8-740D-6D69-C5EF-1E916057A2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333BD1-9C1B-A645-3BAA-207B3A58CDA7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BAB855C-9EC4-CE01-7F94-FE56CF94A7E6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35B3AD-7494-AAEE-5968-1A4E6C26C608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D9BB642-9828-6A9E-9FAE-B245C24A45DA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C6E7C1-944F-96E9-E3EE-B7618609B365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5A58A921-A5DF-147B-E45D-1F2A1494ED6A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989A8-1364-428F-8900-FABFAE7E497B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6AA9F1-1436-8768-6EE8-FE832B0A8285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73BF93-9E4D-0A9A-BC93-A03FC942A666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20F388-FBFF-CAE3-9B87-02E3681B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1D4E1A-B166-F3DD-3FB2-1D90645E2A08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Add correctness proof</a:t>
            </a:r>
            <a:endParaRPr lang="en-CH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F71B2-CC7E-2FAA-B7E4-DD4606A53106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2258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14E47-8CC6-DA79-D839-A93AEF24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53DF-5826-D06F-B0BB-0056458F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776CF-0602-8FC6-0D9D-23282014FB7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99510-8B9C-60B0-954E-AF24CAE92AC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6B97B1-A973-660B-FDCF-A56CBA4AA33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9671D-2E36-C0FD-E0CB-D05876EF163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B4F9E-0CE8-6393-EB0C-AD21235C3D1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2D0FE-FC10-7CAF-AD2F-1C583D67E81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F5EF46-5B1C-2AEE-0CED-DE9334C1F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6C89B-17E5-9B3B-F730-98523BE2153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D5C20-580C-6DFF-3F64-DD536C9B2359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2FB6A-725C-DA39-8CFD-58C77CEFB6A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499BD-BE42-2800-EDF2-30EFC9E925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E61009-ACA5-0D91-7D7E-86DAAB97D4EF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6B7EF3D-B115-EC93-F034-2C21E9FA94F9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821434-E693-6184-DA9A-57990DF07B2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455E433-7642-1434-26F7-336913E6522B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C1F73AB2-DB41-957C-767C-6AAB123F94DB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859AFA-2724-6223-F7A4-18A888810B01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DC6702-02AF-B612-627B-1ADFDE891CAB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A4736D-517C-058B-4F54-9A4A82956AFC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F7F30F-5F74-BD46-ABCE-857256163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7B8ED5-5837-8F6E-87E3-B73BA7048C0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Add correctness proof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94E4D-65C2-1196-A6AE-5A4C9980C58C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Data can be verified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1AEE9-4C95-81EB-3586-A7ED5985D9CD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3735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2049-ED30-04BF-3B3E-F8248983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A4A-CF98-F684-4E8E-9A4D2647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37D19-21AE-45D8-6360-77A4B16D53C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2807C-253B-67AF-C0B3-C5A8F1D3D32C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7ADAEC-1D81-A378-2047-02925E74355F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0FE1F-A2BA-CD6E-5276-785AF93F99F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346D2-FAE6-FE0C-F438-23678E882C9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54C5B-7903-EC9F-989B-5FB0A25FC7A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8D31D3-2F64-3D98-3811-45B7917B0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52EA5C-F1CB-DB8F-3471-71AC39F521C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84555B-D726-96CE-0DF2-22030BB192D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BA65A-3001-DB9A-8515-A5C2E65A65A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5EEA6-1E29-02E2-1826-BB3D1DECBC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A970C6-F5C1-83E4-6B1F-6C1B91E4449D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A3C918-2DB4-DC59-4240-81A720CA7A2F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12DB83-C740-4391-F169-AA4047773B5E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BEB6379-07F1-4DE0-B1D9-7B3E931FD49F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1A3697B2-C9CF-95A8-ADEA-C23023FDF5B0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F38CAA-FC2E-4217-2C5F-5CFE7357C18B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32CAE0-3916-013D-2C23-16F6304F182F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5B12B2-D656-9E3A-07AF-11782088B968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903B2-09D7-434C-6F29-B7D5E3F8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F69651-01E1-0A27-D57E-461CAC21114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Add correctness proof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CB8F7-8CFA-F282-ACC2-881B9BACAE2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Data can be verified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69151-A126-4A94-9AFA-72792BDF9DD0}"/>
              </a:ext>
            </a:extLst>
          </p:cNvPr>
          <p:cNvSpPr txBox="1"/>
          <p:nvPr/>
        </p:nvSpPr>
        <p:spPr>
          <a:xfrm>
            <a:off x="3935357" y="3338293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Can ask any provider </a:t>
            </a:r>
            <a:r>
              <a:rPr lang="en-US" sz="2800" dirty="0">
                <a:sym typeface="Wingdings" pitchFamily="2" charset="2"/>
              </a:rPr>
              <a:t> decentralization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07111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2C78E-F480-5AB2-CDC9-75076336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A497-41A5-69BF-52E0-6ADE4B61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E8B7-5A61-4A99-783A-1DD4C82EA84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D8D786-9572-31E7-9566-37C1B570E77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433E2-FDF6-B48A-3AB0-06E69510A0B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A7C08-36A2-0876-6921-37D93626F39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27F64-5802-D563-758E-C7339C1CF25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6C91E-4453-9A5A-CFAD-7D38BF5C09F2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5D27E0-C67D-729C-2040-0F49C024A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918E0D-F5B6-3C4E-B0E0-DA8C1DE62F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EEC33-27DB-15B0-4D05-D7A03840BE9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4B208-2F76-9522-AE38-81F6BD3CFF2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B0BB8-21C7-6EBC-FA2C-AA182B53F8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6D4C0-C0E3-F86B-B285-E9ABEBCD089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Browser extension</a:t>
            </a:r>
            <a:endParaRPr lang="en-CH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B8866-DCB9-7737-2390-1E2125D0427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Mobile app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883028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237C8-342F-BBF5-A433-791C76949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223E-D37F-9482-3866-BB8F7BA8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26C0C-09BE-D666-7A90-AE320411ACB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C29D4A-124B-5A2C-5B64-0243610EA99B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1435A0-6BC4-59AD-8400-7D253A80ED7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937C6E-14BA-6DCD-5DD3-D5FA222D79A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69C4E-7ECD-0242-5BC3-F28E5B687E3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A5234-BAE3-71D2-E028-82016B356C7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301A33-5728-3C00-2B7B-8CD6D3F6A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59149A-66D3-8F24-89E1-93B903D63D7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75CA0-9A4A-F31C-36C3-95A1C362915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7B0B3-80F2-27E3-96DA-2BCFC63F343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FA0FB-EBA7-B26D-50F8-C8EA44DE55A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7C8C4E-2CFD-12D3-A58F-7032476466CD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23AD6B0-5FC7-9292-5462-D64868E20652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5A61307-1D38-C318-047C-A3A6BF2A4A88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CCECA83-57C6-A788-2BE9-AF7A27C901A5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7A489D93-724A-E0BC-871A-876A011CAE2A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8C19CB-F1D8-FDE5-48E4-6E3E8837D55E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884A86-92E1-31FF-884D-6E8E721450CD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B96F99-DFAF-BF5C-D1AA-144AB5BCFD74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1D0947-0BE1-6BA4-315F-C292EAF1D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767D0E-CF5C-43FD-6CA9-A90B481BC1C1}"/>
              </a:ext>
            </a:extLst>
          </p:cNvPr>
          <p:cNvSpPr/>
          <p:nvPr/>
        </p:nvSpPr>
        <p:spPr>
          <a:xfrm>
            <a:off x="4441584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E8E87-6DC7-D58A-038C-16959FBC7BF8}"/>
              </a:ext>
            </a:extLst>
          </p:cNvPr>
          <p:cNvSpPr/>
          <p:nvPr/>
        </p:nvSpPr>
        <p:spPr>
          <a:xfrm>
            <a:off x="4441584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8EDEB-FA39-F54E-C204-974FBD81B7CC}"/>
              </a:ext>
            </a:extLst>
          </p:cNvPr>
          <p:cNvSpPr/>
          <p:nvPr/>
        </p:nvSpPr>
        <p:spPr>
          <a:xfrm>
            <a:off x="6616420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8A787D-1375-3855-AFB4-12B08D86B797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477A8E-8FD2-F7BD-5D0A-BD48204C271F}"/>
              </a:ext>
            </a:extLst>
          </p:cNvPr>
          <p:cNvSpPr/>
          <p:nvPr/>
        </p:nvSpPr>
        <p:spPr>
          <a:xfrm>
            <a:off x="8791257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183C97-5014-2090-885E-E64DD9B71915}"/>
              </a:ext>
            </a:extLst>
          </p:cNvPr>
          <p:cNvCxnSpPr>
            <a:stCxn id="21" idx="1"/>
            <a:endCxn id="19" idx="3"/>
          </p:cNvCxnSpPr>
          <p:nvPr/>
        </p:nvCxnSpPr>
        <p:spPr>
          <a:xfrm flipH="1">
            <a:off x="5872463" y="2880827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BEC0D-C60D-BDD0-AEED-998D1A718248}"/>
              </a:ext>
            </a:extLst>
          </p:cNvPr>
          <p:cNvCxnSpPr/>
          <p:nvPr/>
        </p:nvCxnSpPr>
        <p:spPr>
          <a:xfrm flipH="1">
            <a:off x="8047300" y="289557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634AE03-5CF7-2B7D-D267-B8E6A6556E24}"/>
              </a:ext>
            </a:extLst>
          </p:cNvPr>
          <p:cNvSpPr/>
          <p:nvPr/>
        </p:nvSpPr>
        <p:spPr>
          <a:xfrm>
            <a:off x="8791257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86D003-CB85-FF09-2460-1CB74F75ECEB}"/>
              </a:ext>
            </a:extLst>
          </p:cNvPr>
          <p:cNvSpPr txBox="1"/>
          <p:nvPr/>
        </p:nvSpPr>
        <p:spPr>
          <a:xfrm>
            <a:off x="4441584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05A6A0-4718-77C9-60D3-B51D940ED826}"/>
              </a:ext>
            </a:extLst>
          </p:cNvPr>
          <p:cNvSpPr txBox="1"/>
          <p:nvPr/>
        </p:nvSpPr>
        <p:spPr>
          <a:xfrm>
            <a:off x="6616420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A73DEF-3605-86AA-C08B-B4AF9A18D01E}"/>
              </a:ext>
            </a:extLst>
          </p:cNvPr>
          <p:cNvSpPr txBox="1"/>
          <p:nvPr/>
        </p:nvSpPr>
        <p:spPr>
          <a:xfrm>
            <a:off x="8791257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</p:spTree>
    <p:extLst>
      <p:ext uri="{BB962C8B-B14F-4D97-AF65-F5344CB8AC3E}">
        <p14:creationId xmlns:p14="http://schemas.microsoft.com/office/powerpoint/2010/main" val="116303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F2BB-887D-AA85-C448-378D4C28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CC3D528-A73A-3FED-10C3-294BD9A8C805}"/>
              </a:ext>
            </a:extLst>
          </p:cNvPr>
          <p:cNvSpPr/>
          <p:nvPr/>
        </p:nvSpPr>
        <p:spPr>
          <a:xfrm>
            <a:off x="6590827" y="1517223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838D4-8597-0638-C84B-D61ED28C1219}"/>
              </a:ext>
            </a:extLst>
          </p:cNvPr>
          <p:cNvSpPr txBox="1"/>
          <p:nvPr/>
        </p:nvSpPr>
        <p:spPr>
          <a:xfrm>
            <a:off x="6590827" y="2980508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81978-8ABA-B0CD-4074-1FF5193C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265F2-FFEA-8D99-D9B6-19C5467F33F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9D26AC-1279-6736-F23E-E0ECD0160E1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666F2-00B1-3728-5885-32AAD7083F4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F038-CE22-68FB-607E-C807DB1A5B7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53E4-8B6D-5212-4D3D-3A7FE4630F5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A6045-14D8-34F3-407E-02904954CAB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5EF9CD-20EA-7D72-1712-1D03C06D7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7625BE-471F-9B9A-8138-F638134D870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C30D0-3A5A-8DE8-11F6-EB5F365E2D7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BB82E8-08B7-1034-810B-4FA13D3E751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99401-F221-900C-21DF-B72854D7B53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0CAF-5159-C2BD-FA21-387BEFDF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00AEFA1-C6E3-8A58-3240-6EA63818C986}"/>
              </a:ext>
            </a:extLst>
          </p:cNvPr>
          <p:cNvSpPr/>
          <p:nvPr/>
        </p:nvSpPr>
        <p:spPr>
          <a:xfrm>
            <a:off x="383290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EA7E4D-4C25-B5AF-EE88-A6197C73952F}"/>
              </a:ext>
            </a:extLst>
          </p:cNvPr>
          <p:cNvSpPr/>
          <p:nvPr/>
        </p:nvSpPr>
        <p:spPr>
          <a:xfrm>
            <a:off x="473775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9721B-44A3-E744-1877-40A9E839E717}"/>
              </a:ext>
            </a:extLst>
          </p:cNvPr>
          <p:cNvSpPr/>
          <p:nvPr/>
        </p:nvSpPr>
        <p:spPr>
          <a:xfrm>
            <a:off x="5642614" y="5452604"/>
            <a:ext cx="612742" cy="612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4.75 ETH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C00FA9-21E1-F4E0-322C-25DA3C675FBA}"/>
              </a:ext>
            </a:extLst>
          </p:cNvPr>
          <p:cNvSpPr/>
          <p:nvPr/>
        </p:nvSpPr>
        <p:spPr>
          <a:xfrm>
            <a:off x="654746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8C73E2-5DCD-D1AF-8764-401BE613440C}"/>
              </a:ext>
            </a:extLst>
          </p:cNvPr>
          <p:cNvSpPr/>
          <p:nvPr/>
        </p:nvSpPr>
        <p:spPr>
          <a:xfrm>
            <a:off x="745232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61ADE2-8FB2-BDDD-8994-8DE09DC87CDA}"/>
              </a:ext>
            </a:extLst>
          </p:cNvPr>
          <p:cNvSpPr/>
          <p:nvPr/>
        </p:nvSpPr>
        <p:spPr>
          <a:xfrm>
            <a:off x="835717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EB291C-D2FA-BF71-36E0-94CD5414E4B6}"/>
              </a:ext>
            </a:extLst>
          </p:cNvPr>
          <p:cNvSpPr/>
          <p:nvPr/>
        </p:nvSpPr>
        <p:spPr>
          <a:xfrm>
            <a:off x="926203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69B3F1-CA5C-2CB9-BAA9-1B5E6EBB2F71}"/>
              </a:ext>
            </a:extLst>
          </p:cNvPr>
          <p:cNvSpPr/>
          <p:nvPr/>
        </p:nvSpPr>
        <p:spPr>
          <a:xfrm>
            <a:off x="1016688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0CE488-8B30-CF84-DA8D-FC5A540127CA}"/>
              </a:ext>
            </a:extLst>
          </p:cNvPr>
          <p:cNvSpPr/>
          <p:nvPr/>
        </p:nvSpPr>
        <p:spPr>
          <a:xfrm>
            <a:off x="428533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08BD9E-426D-331A-69DE-52BECBCA177C}"/>
              </a:ext>
            </a:extLst>
          </p:cNvPr>
          <p:cNvSpPr/>
          <p:nvPr/>
        </p:nvSpPr>
        <p:spPr>
          <a:xfrm>
            <a:off x="6095041" y="4219473"/>
            <a:ext cx="612742" cy="612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F2163B-8DCE-789E-2CB5-AE8E1096CC1D}"/>
              </a:ext>
            </a:extLst>
          </p:cNvPr>
          <p:cNvSpPr/>
          <p:nvPr/>
        </p:nvSpPr>
        <p:spPr>
          <a:xfrm>
            <a:off x="790475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6D47E1-C7D0-854A-64B0-0D52E3242569}"/>
              </a:ext>
            </a:extLst>
          </p:cNvPr>
          <p:cNvSpPr/>
          <p:nvPr/>
        </p:nvSpPr>
        <p:spPr>
          <a:xfrm>
            <a:off x="971446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05650C-79DD-D932-A5FD-7A283BD15D31}"/>
              </a:ext>
            </a:extLst>
          </p:cNvPr>
          <p:cNvSpPr/>
          <p:nvPr/>
        </p:nvSpPr>
        <p:spPr>
          <a:xfrm>
            <a:off x="5190187" y="2958904"/>
            <a:ext cx="612742" cy="612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F9603C-5386-C24B-5B6D-6B3C3AFF08C4}"/>
              </a:ext>
            </a:extLst>
          </p:cNvPr>
          <p:cNvSpPr/>
          <p:nvPr/>
        </p:nvSpPr>
        <p:spPr>
          <a:xfrm>
            <a:off x="8809607" y="29589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D6C666-28E0-44D2-F38F-64ACCE0B32DE}"/>
              </a:ext>
            </a:extLst>
          </p:cNvPr>
          <p:cNvSpPr/>
          <p:nvPr/>
        </p:nvSpPr>
        <p:spPr>
          <a:xfrm>
            <a:off x="6590828" y="1985547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5EC82A-05BD-A683-A23C-D3244B7C863A}"/>
              </a:ext>
            </a:extLst>
          </p:cNvPr>
          <p:cNvCxnSpPr>
            <a:stCxn id="28" idx="3"/>
            <a:endCxn id="18" idx="0"/>
          </p:cNvCxnSpPr>
          <p:nvPr/>
        </p:nvCxnSpPr>
        <p:spPr>
          <a:xfrm flipH="1">
            <a:off x="413927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4AA4E8-B8E9-4692-8036-AD03E195F02C}"/>
              </a:ext>
            </a:extLst>
          </p:cNvPr>
          <p:cNvCxnSpPr>
            <a:stCxn id="28" idx="5"/>
            <a:endCxn id="19" idx="0"/>
          </p:cNvCxnSpPr>
          <p:nvPr/>
        </p:nvCxnSpPr>
        <p:spPr>
          <a:xfrm>
            <a:off x="480834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148C10-57C3-E2F1-458D-ABCF433F0F57}"/>
              </a:ext>
            </a:extLst>
          </p:cNvPr>
          <p:cNvCxnSpPr>
            <a:stCxn id="20" idx="0"/>
            <a:endCxn id="29" idx="3"/>
          </p:cNvCxnSpPr>
          <p:nvPr/>
        </p:nvCxnSpPr>
        <p:spPr>
          <a:xfrm flipV="1">
            <a:off x="5948985" y="4742481"/>
            <a:ext cx="235790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FED3FC-A014-5605-6634-53A1D265D2B6}"/>
              </a:ext>
            </a:extLst>
          </p:cNvPr>
          <p:cNvCxnSpPr>
            <a:stCxn id="29" idx="5"/>
            <a:endCxn id="21" idx="0"/>
          </p:cNvCxnSpPr>
          <p:nvPr/>
        </p:nvCxnSpPr>
        <p:spPr>
          <a:xfrm>
            <a:off x="6618049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749A7A-F5EF-42EC-DAC4-2EFDCBC0F5A2}"/>
              </a:ext>
            </a:extLst>
          </p:cNvPr>
          <p:cNvCxnSpPr>
            <a:stCxn id="23" idx="0"/>
            <a:endCxn id="30" idx="3"/>
          </p:cNvCxnSpPr>
          <p:nvPr/>
        </p:nvCxnSpPr>
        <p:spPr>
          <a:xfrm flipV="1">
            <a:off x="7758695" y="4742481"/>
            <a:ext cx="235791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9DFA65-2B78-ED3C-CFCC-BAA536247F39}"/>
              </a:ext>
            </a:extLst>
          </p:cNvPr>
          <p:cNvCxnSpPr>
            <a:stCxn id="30" idx="5"/>
            <a:endCxn id="25" idx="0"/>
          </p:cNvCxnSpPr>
          <p:nvPr/>
        </p:nvCxnSpPr>
        <p:spPr>
          <a:xfrm>
            <a:off x="842776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7E5722-0684-CC35-94E8-48E73E7F781B}"/>
              </a:ext>
            </a:extLst>
          </p:cNvPr>
          <p:cNvCxnSpPr>
            <a:stCxn id="32" idx="3"/>
            <a:endCxn id="26" idx="0"/>
          </p:cNvCxnSpPr>
          <p:nvPr/>
        </p:nvCxnSpPr>
        <p:spPr>
          <a:xfrm flipH="1">
            <a:off x="956840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9FF304-72FB-BE36-0669-D9D8FB6BFFE6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1023747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F49747-590B-89F0-4A9F-FDF1949F91BA}"/>
              </a:ext>
            </a:extLst>
          </p:cNvPr>
          <p:cNvCxnSpPr>
            <a:stCxn id="28" idx="0"/>
            <a:endCxn id="33" idx="3"/>
          </p:cNvCxnSpPr>
          <p:nvPr/>
        </p:nvCxnSpPr>
        <p:spPr>
          <a:xfrm flipV="1">
            <a:off x="459170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650E53-E8F8-4E34-FF7B-EC2F2B8C9A0F}"/>
              </a:ext>
            </a:extLst>
          </p:cNvPr>
          <p:cNvCxnSpPr>
            <a:stCxn id="29" idx="0"/>
            <a:endCxn id="33" idx="5"/>
          </p:cNvCxnSpPr>
          <p:nvPr/>
        </p:nvCxnSpPr>
        <p:spPr>
          <a:xfrm flipH="1" flipV="1">
            <a:off x="5713195" y="3481912"/>
            <a:ext cx="688217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27DAA7-8B1A-DA44-FFDC-1DF4C2982B89}"/>
              </a:ext>
            </a:extLst>
          </p:cNvPr>
          <p:cNvCxnSpPr>
            <a:stCxn id="30" idx="0"/>
            <a:endCxn id="34" idx="3"/>
          </p:cNvCxnSpPr>
          <p:nvPr/>
        </p:nvCxnSpPr>
        <p:spPr>
          <a:xfrm flipV="1">
            <a:off x="821112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30916A-505C-5BEA-43C1-44CB356ABF81}"/>
              </a:ext>
            </a:extLst>
          </p:cNvPr>
          <p:cNvCxnSpPr>
            <a:stCxn id="32" idx="0"/>
            <a:endCxn id="34" idx="5"/>
          </p:cNvCxnSpPr>
          <p:nvPr/>
        </p:nvCxnSpPr>
        <p:spPr>
          <a:xfrm flipH="1" flipV="1">
            <a:off x="9332615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740070-6C70-F11B-4476-6D448E3A17D6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flipV="1">
            <a:off x="5496558" y="2255199"/>
            <a:ext cx="1094270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34123C-A105-22BA-F8E8-D4F58A68A584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H="1" flipV="1">
            <a:off x="8021707" y="2255199"/>
            <a:ext cx="1094271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9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AC306-9966-9A81-23CE-A25CB8402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0D8A6E8-31D1-866A-136F-3D9FC85A6110}"/>
              </a:ext>
            </a:extLst>
          </p:cNvPr>
          <p:cNvSpPr/>
          <p:nvPr/>
        </p:nvSpPr>
        <p:spPr>
          <a:xfrm>
            <a:off x="6590827" y="1517223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0D3EA6-66DE-7892-13F3-C00A3FC8041C}"/>
              </a:ext>
            </a:extLst>
          </p:cNvPr>
          <p:cNvSpPr txBox="1"/>
          <p:nvPr/>
        </p:nvSpPr>
        <p:spPr>
          <a:xfrm>
            <a:off x="6590827" y="2980508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833FC-1446-70BF-ECAF-7B32FCA8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94CF7E-A70E-A423-A848-5CC156F8FD0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437D8-3C9F-272A-2E10-F65E666EFB1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51AD86-0DEF-BE7C-71FB-35925B47EEC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B8B45-99CD-8EBF-718B-74FE6EE7E5E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C0013-9B90-C427-7C58-186468A5CF0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D15D7-B05A-50E9-956D-533456875F7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10DA65-6C1B-AEB0-ED3D-77615293E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77AE6D-21E6-F858-1E0F-ABA59187F22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A2443-894B-4107-FD16-F0C220075FC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EB0DE-64DA-F2E3-EC12-BDF3253DD68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06B2C-27C6-AE88-9BD0-38298DA26BD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440ED-80F5-DC73-CEBC-42009C3E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0AC61E5-8F5C-55AA-5C1B-BD911C497DEC}"/>
              </a:ext>
            </a:extLst>
          </p:cNvPr>
          <p:cNvSpPr/>
          <p:nvPr/>
        </p:nvSpPr>
        <p:spPr>
          <a:xfrm>
            <a:off x="383290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515B27-57EA-FAC7-4CB4-25747A6E8FC1}"/>
              </a:ext>
            </a:extLst>
          </p:cNvPr>
          <p:cNvSpPr/>
          <p:nvPr/>
        </p:nvSpPr>
        <p:spPr>
          <a:xfrm>
            <a:off x="473775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035D6A-C3D0-A05B-137A-95B2E7800208}"/>
              </a:ext>
            </a:extLst>
          </p:cNvPr>
          <p:cNvSpPr/>
          <p:nvPr/>
        </p:nvSpPr>
        <p:spPr>
          <a:xfrm>
            <a:off x="5642614" y="5452604"/>
            <a:ext cx="612742" cy="612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4.75 ETH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FF4683-A417-2A52-EAE0-A141C93122E4}"/>
              </a:ext>
            </a:extLst>
          </p:cNvPr>
          <p:cNvSpPr/>
          <p:nvPr/>
        </p:nvSpPr>
        <p:spPr>
          <a:xfrm>
            <a:off x="6547469" y="54526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FA08E-23E7-9DA3-145E-E3371AEE576F}"/>
              </a:ext>
            </a:extLst>
          </p:cNvPr>
          <p:cNvSpPr/>
          <p:nvPr/>
        </p:nvSpPr>
        <p:spPr>
          <a:xfrm>
            <a:off x="745232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D20938-BC72-34AE-F188-CD4D216D3888}"/>
              </a:ext>
            </a:extLst>
          </p:cNvPr>
          <p:cNvSpPr/>
          <p:nvPr/>
        </p:nvSpPr>
        <p:spPr>
          <a:xfrm>
            <a:off x="835717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C87F93-EF8B-3CA9-37EA-D096275E6232}"/>
              </a:ext>
            </a:extLst>
          </p:cNvPr>
          <p:cNvSpPr/>
          <p:nvPr/>
        </p:nvSpPr>
        <p:spPr>
          <a:xfrm>
            <a:off x="926203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E6A0AA-3F9F-8615-27B3-EAFF76A46CA0}"/>
              </a:ext>
            </a:extLst>
          </p:cNvPr>
          <p:cNvSpPr/>
          <p:nvPr/>
        </p:nvSpPr>
        <p:spPr>
          <a:xfrm>
            <a:off x="1016688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2E777F-8E33-4CC3-2049-375E009725A1}"/>
              </a:ext>
            </a:extLst>
          </p:cNvPr>
          <p:cNvSpPr/>
          <p:nvPr/>
        </p:nvSpPr>
        <p:spPr>
          <a:xfrm>
            <a:off x="4285332" y="4219473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80F73F-60A0-2290-3BA7-29A1AAA4D5C1}"/>
              </a:ext>
            </a:extLst>
          </p:cNvPr>
          <p:cNvSpPr/>
          <p:nvPr/>
        </p:nvSpPr>
        <p:spPr>
          <a:xfrm>
            <a:off x="6095041" y="4219473"/>
            <a:ext cx="612742" cy="612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398DBE-839F-39BA-9A32-4755DE281856}"/>
              </a:ext>
            </a:extLst>
          </p:cNvPr>
          <p:cNvSpPr/>
          <p:nvPr/>
        </p:nvSpPr>
        <p:spPr>
          <a:xfrm>
            <a:off x="790475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4DE151-6B16-F448-7F49-7360D7CB1CD3}"/>
              </a:ext>
            </a:extLst>
          </p:cNvPr>
          <p:cNvSpPr/>
          <p:nvPr/>
        </p:nvSpPr>
        <p:spPr>
          <a:xfrm>
            <a:off x="971446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61E7EA-65DA-5678-32AA-E371624D2EF7}"/>
              </a:ext>
            </a:extLst>
          </p:cNvPr>
          <p:cNvSpPr/>
          <p:nvPr/>
        </p:nvSpPr>
        <p:spPr>
          <a:xfrm>
            <a:off x="5190187" y="2958904"/>
            <a:ext cx="612742" cy="612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A43DF6-C77E-8181-9B5E-DEC77C24C8AE}"/>
              </a:ext>
            </a:extLst>
          </p:cNvPr>
          <p:cNvSpPr/>
          <p:nvPr/>
        </p:nvSpPr>
        <p:spPr>
          <a:xfrm>
            <a:off x="8809607" y="29589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8902D5-B345-0A92-CE75-43AB751682C4}"/>
              </a:ext>
            </a:extLst>
          </p:cNvPr>
          <p:cNvSpPr/>
          <p:nvPr/>
        </p:nvSpPr>
        <p:spPr>
          <a:xfrm>
            <a:off x="6590828" y="1985547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5A64C0-521F-1073-7FF3-49B3517081AE}"/>
              </a:ext>
            </a:extLst>
          </p:cNvPr>
          <p:cNvCxnSpPr>
            <a:stCxn id="28" idx="3"/>
            <a:endCxn id="18" idx="0"/>
          </p:cNvCxnSpPr>
          <p:nvPr/>
        </p:nvCxnSpPr>
        <p:spPr>
          <a:xfrm flipH="1">
            <a:off x="413927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CF3400-EE09-79C8-E6F8-585D1E5A501F}"/>
              </a:ext>
            </a:extLst>
          </p:cNvPr>
          <p:cNvCxnSpPr>
            <a:stCxn id="28" idx="5"/>
            <a:endCxn id="19" idx="0"/>
          </p:cNvCxnSpPr>
          <p:nvPr/>
        </p:nvCxnSpPr>
        <p:spPr>
          <a:xfrm>
            <a:off x="480834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313466-8933-BADB-17F2-760DB49737CC}"/>
              </a:ext>
            </a:extLst>
          </p:cNvPr>
          <p:cNvCxnSpPr>
            <a:stCxn id="20" idx="0"/>
            <a:endCxn id="29" idx="3"/>
          </p:cNvCxnSpPr>
          <p:nvPr/>
        </p:nvCxnSpPr>
        <p:spPr>
          <a:xfrm flipV="1">
            <a:off x="5948985" y="4742481"/>
            <a:ext cx="235790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4EF4EB-CEA1-6C33-7D86-D617636EE30A}"/>
              </a:ext>
            </a:extLst>
          </p:cNvPr>
          <p:cNvCxnSpPr>
            <a:stCxn id="29" idx="5"/>
            <a:endCxn id="21" idx="0"/>
          </p:cNvCxnSpPr>
          <p:nvPr/>
        </p:nvCxnSpPr>
        <p:spPr>
          <a:xfrm>
            <a:off x="6618049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D1082A-7E55-65DC-0BD1-534B0C4CEDA5}"/>
              </a:ext>
            </a:extLst>
          </p:cNvPr>
          <p:cNvCxnSpPr>
            <a:stCxn id="23" idx="0"/>
            <a:endCxn id="30" idx="3"/>
          </p:cNvCxnSpPr>
          <p:nvPr/>
        </p:nvCxnSpPr>
        <p:spPr>
          <a:xfrm flipV="1">
            <a:off x="7758695" y="4742481"/>
            <a:ext cx="235791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8CDB7C-107E-DE0F-FDCF-0312F5F077E8}"/>
              </a:ext>
            </a:extLst>
          </p:cNvPr>
          <p:cNvCxnSpPr>
            <a:stCxn id="30" idx="5"/>
            <a:endCxn id="25" idx="0"/>
          </p:cNvCxnSpPr>
          <p:nvPr/>
        </p:nvCxnSpPr>
        <p:spPr>
          <a:xfrm>
            <a:off x="842776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E8169C-5C0C-E4BA-919E-25256600EBB7}"/>
              </a:ext>
            </a:extLst>
          </p:cNvPr>
          <p:cNvCxnSpPr>
            <a:stCxn id="32" idx="3"/>
            <a:endCxn id="26" idx="0"/>
          </p:cNvCxnSpPr>
          <p:nvPr/>
        </p:nvCxnSpPr>
        <p:spPr>
          <a:xfrm flipH="1">
            <a:off x="956840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2D45C9-31EE-5A9D-7AE1-CD5C20CAA4F9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1023747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139E98-0FD2-8C6A-B229-3193E2EC52A7}"/>
              </a:ext>
            </a:extLst>
          </p:cNvPr>
          <p:cNvCxnSpPr>
            <a:stCxn id="28" idx="0"/>
            <a:endCxn id="33" idx="3"/>
          </p:cNvCxnSpPr>
          <p:nvPr/>
        </p:nvCxnSpPr>
        <p:spPr>
          <a:xfrm flipV="1">
            <a:off x="459170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F884DF-6492-E213-0AD5-1E46524780E1}"/>
              </a:ext>
            </a:extLst>
          </p:cNvPr>
          <p:cNvCxnSpPr>
            <a:stCxn id="29" idx="0"/>
            <a:endCxn id="33" idx="5"/>
          </p:cNvCxnSpPr>
          <p:nvPr/>
        </p:nvCxnSpPr>
        <p:spPr>
          <a:xfrm flipH="1" flipV="1">
            <a:off x="5713195" y="3481912"/>
            <a:ext cx="688217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700F78-F759-041E-A09F-BADCC7B29CFE}"/>
              </a:ext>
            </a:extLst>
          </p:cNvPr>
          <p:cNvCxnSpPr>
            <a:stCxn id="30" idx="0"/>
            <a:endCxn id="34" idx="3"/>
          </p:cNvCxnSpPr>
          <p:nvPr/>
        </p:nvCxnSpPr>
        <p:spPr>
          <a:xfrm flipV="1">
            <a:off x="821112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E27D91-76A3-3F70-8812-EEA24009C7A2}"/>
              </a:ext>
            </a:extLst>
          </p:cNvPr>
          <p:cNvCxnSpPr>
            <a:stCxn id="32" idx="0"/>
            <a:endCxn id="34" idx="5"/>
          </p:cNvCxnSpPr>
          <p:nvPr/>
        </p:nvCxnSpPr>
        <p:spPr>
          <a:xfrm flipH="1" flipV="1">
            <a:off x="9332615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5C56AD-B730-4F64-D9C7-16A8284FFD14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flipV="1">
            <a:off x="5496558" y="2255199"/>
            <a:ext cx="1094270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430DD9-4A08-1B76-9BEA-0C8E7ABD0955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H="1" flipV="1">
            <a:off x="8021707" y="2255199"/>
            <a:ext cx="1094271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0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71691-D1F0-39F2-9593-F665E5E6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6EFA432-07E2-DE72-AC52-F8CE7224AE26}"/>
              </a:ext>
            </a:extLst>
          </p:cNvPr>
          <p:cNvSpPr/>
          <p:nvPr/>
        </p:nvSpPr>
        <p:spPr>
          <a:xfrm>
            <a:off x="6590827" y="1517223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FA1FD5-2ECF-6635-094F-C16D9A8FA4E5}"/>
              </a:ext>
            </a:extLst>
          </p:cNvPr>
          <p:cNvSpPr txBox="1"/>
          <p:nvPr/>
        </p:nvSpPr>
        <p:spPr>
          <a:xfrm>
            <a:off x="6590827" y="2980508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8E88-E695-CBDD-C3D4-5021EDF1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FFAF0-44F9-D328-7E88-57FA1E03A6B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C577D-A153-B283-1660-1E91695980E1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154035-C13B-768B-A91F-CD3A50113F3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523A8-2F8F-F965-4273-4821D407EA8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C4136-A57A-020A-4BA5-A23EC8D1254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8DD57-5BD8-ADA7-49F1-54A56A6FB58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E38380-14F3-64A3-720E-B0A63F939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2FFDBE-D865-AC91-6AD9-2310B124971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37A4-8664-6CCE-695F-C3897C00D00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DD99D-F726-E736-7070-574E71605AD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91347-A97A-5814-4E86-8199378B482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D69C3-477D-7333-60D1-9085711B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F1C91B6-8FB1-C5C1-6853-A09F42E1816B}"/>
              </a:ext>
            </a:extLst>
          </p:cNvPr>
          <p:cNvSpPr/>
          <p:nvPr/>
        </p:nvSpPr>
        <p:spPr>
          <a:xfrm>
            <a:off x="5642614" y="5452604"/>
            <a:ext cx="612742" cy="612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4.75 ETH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0E5362-AA50-C484-49E2-BF263A67BEDC}"/>
              </a:ext>
            </a:extLst>
          </p:cNvPr>
          <p:cNvSpPr/>
          <p:nvPr/>
        </p:nvSpPr>
        <p:spPr>
          <a:xfrm>
            <a:off x="6547469" y="54526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2E3DC1-0F24-3549-8756-05D532388CFD}"/>
              </a:ext>
            </a:extLst>
          </p:cNvPr>
          <p:cNvSpPr/>
          <p:nvPr/>
        </p:nvSpPr>
        <p:spPr>
          <a:xfrm>
            <a:off x="4285332" y="4219473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4CE86D-1177-E862-62D5-5637702C2F47}"/>
              </a:ext>
            </a:extLst>
          </p:cNvPr>
          <p:cNvSpPr/>
          <p:nvPr/>
        </p:nvSpPr>
        <p:spPr>
          <a:xfrm>
            <a:off x="6095041" y="4219473"/>
            <a:ext cx="612742" cy="612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F45AD0-17DE-219F-D2DD-EF32B2E4E780}"/>
              </a:ext>
            </a:extLst>
          </p:cNvPr>
          <p:cNvSpPr/>
          <p:nvPr/>
        </p:nvSpPr>
        <p:spPr>
          <a:xfrm>
            <a:off x="5190187" y="2958904"/>
            <a:ext cx="612742" cy="612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654B60-3067-F628-DD28-BFD820D0CB9E}"/>
              </a:ext>
            </a:extLst>
          </p:cNvPr>
          <p:cNvSpPr/>
          <p:nvPr/>
        </p:nvSpPr>
        <p:spPr>
          <a:xfrm>
            <a:off x="8809607" y="29589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87B413-25D8-9E21-E460-DA8E07BB295E}"/>
              </a:ext>
            </a:extLst>
          </p:cNvPr>
          <p:cNvSpPr/>
          <p:nvPr/>
        </p:nvSpPr>
        <p:spPr>
          <a:xfrm>
            <a:off x="6590828" y="1985547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EF244C-5AC2-3168-9C8C-207A236D7DE7}"/>
              </a:ext>
            </a:extLst>
          </p:cNvPr>
          <p:cNvCxnSpPr>
            <a:stCxn id="20" idx="0"/>
            <a:endCxn id="29" idx="3"/>
          </p:cNvCxnSpPr>
          <p:nvPr/>
        </p:nvCxnSpPr>
        <p:spPr>
          <a:xfrm flipV="1">
            <a:off x="5948985" y="4742481"/>
            <a:ext cx="235790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23D83-7D30-7C8B-2778-AC68E41E9672}"/>
              </a:ext>
            </a:extLst>
          </p:cNvPr>
          <p:cNvCxnSpPr>
            <a:stCxn id="29" idx="5"/>
            <a:endCxn id="21" idx="0"/>
          </p:cNvCxnSpPr>
          <p:nvPr/>
        </p:nvCxnSpPr>
        <p:spPr>
          <a:xfrm>
            <a:off x="6618049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BC8BB88-A0E6-A2AA-01AC-A05EB55CBAED}"/>
              </a:ext>
            </a:extLst>
          </p:cNvPr>
          <p:cNvCxnSpPr>
            <a:stCxn id="28" idx="0"/>
            <a:endCxn id="33" idx="3"/>
          </p:cNvCxnSpPr>
          <p:nvPr/>
        </p:nvCxnSpPr>
        <p:spPr>
          <a:xfrm flipV="1">
            <a:off x="459170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3A8B9-60E9-5752-EFFF-3107871ED4E9}"/>
              </a:ext>
            </a:extLst>
          </p:cNvPr>
          <p:cNvCxnSpPr>
            <a:stCxn id="29" idx="0"/>
            <a:endCxn id="33" idx="5"/>
          </p:cNvCxnSpPr>
          <p:nvPr/>
        </p:nvCxnSpPr>
        <p:spPr>
          <a:xfrm flipH="1" flipV="1">
            <a:off x="5713195" y="3481912"/>
            <a:ext cx="688217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E3FFAC-B089-AC50-5415-9454EE06DD9D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flipV="1">
            <a:off x="5496558" y="2255199"/>
            <a:ext cx="1094270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C55C1-870D-F7F7-E722-382AF08B8F2D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H="1" flipV="1">
            <a:off x="8021707" y="2255199"/>
            <a:ext cx="1094271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89D87B-1927-47F8-931F-A29236957D2C}"/>
              </a:ext>
            </a:extLst>
          </p:cNvPr>
          <p:cNvSpPr txBox="1"/>
          <p:nvPr/>
        </p:nvSpPr>
        <p:spPr>
          <a:xfrm>
            <a:off x="7578785" y="4269085"/>
            <a:ext cx="3865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Only minimal data required</a:t>
            </a:r>
          </a:p>
          <a:p>
            <a:r>
              <a:rPr lang="en-US" sz="2000" dirty="0"/>
              <a:t>to compute root hash</a:t>
            </a:r>
          </a:p>
        </p:txBody>
      </p:sp>
    </p:spTree>
    <p:extLst>
      <p:ext uri="{BB962C8B-B14F-4D97-AF65-F5344CB8AC3E}">
        <p14:creationId xmlns:p14="http://schemas.microsoft.com/office/powerpoint/2010/main" val="13833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FB8BC-9398-9336-7124-38D0FDA8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B32840A-0514-F16E-B5CC-B399F0FECE99}"/>
              </a:ext>
            </a:extLst>
          </p:cNvPr>
          <p:cNvSpPr/>
          <p:nvPr/>
        </p:nvSpPr>
        <p:spPr>
          <a:xfrm>
            <a:off x="6616420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0C909-347F-3B94-7EB8-0D150D486132}"/>
              </a:ext>
            </a:extLst>
          </p:cNvPr>
          <p:cNvSpPr/>
          <p:nvPr/>
        </p:nvSpPr>
        <p:spPr>
          <a:xfrm>
            <a:off x="4441584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186DD-B132-918E-47E3-8726C857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29D3ED-A4A1-F516-833E-BF0A5F7A7A6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387311-EE0C-7B1B-681D-A4390EFBC71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5AC2C6-83C6-8D10-20E2-5140B715783F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4E953-0BF0-3A9A-FBA4-08079050EA9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75C7C9-E7FA-0E3A-ED11-A966DDDC44F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7D607-B358-4D2B-F3EE-93B8545FB870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6415A4-D2EE-E89F-00F8-AFCBCEF75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386484-493C-30DB-A2E1-C65F82C3AB6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22B429-BC64-0376-D6B4-E7C639C102C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95C5D-CE0A-4B9C-AD86-364FA80CC85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35E57-7C92-8C66-7A89-C778494D61B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D26F55-29BA-D4C0-D421-7F1DAB47C3C7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E52C2B2-F31A-FE89-06D0-28C2CD429391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D19D8D-DE53-44EA-2D02-34EFC5646538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9AC7A86-08D0-C2F0-D930-245C652C6A00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7895D543-05DF-F373-1D29-E8B520732B3F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909CB4-F1E0-173F-494C-43815B61F489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7B8213-58EF-D206-A63F-6F828CFFF23A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A0455C-45E8-64BB-832F-F2A624C56E91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</a:t>
            </a:r>
            <a:br>
              <a:rPr lang="en-US" sz="1600" dirty="0"/>
            </a:br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901AF9-52C9-995D-54C8-C7F6CEF9F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C08D3A-533D-13A4-D897-17FB42C48A6C}"/>
              </a:ext>
            </a:extLst>
          </p:cNvPr>
          <p:cNvSpPr/>
          <p:nvPr/>
        </p:nvSpPr>
        <p:spPr>
          <a:xfrm>
            <a:off x="4441584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7A797D-9CA2-8448-7BD1-EB0927E83AAB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8D09E5-8CA6-9489-F3BB-77ECCD0A83AB}"/>
              </a:ext>
            </a:extLst>
          </p:cNvPr>
          <p:cNvSpPr/>
          <p:nvPr/>
        </p:nvSpPr>
        <p:spPr>
          <a:xfrm>
            <a:off x="8791257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15AFE4-3F47-7B13-7F43-52A9559A1181}"/>
              </a:ext>
            </a:extLst>
          </p:cNvPr>
          <p:cNvCxnSpPr>
            <a:stCxn id="21" idx="1"/>
            <a:endCxn id="19" idx="3"/>
          </p:cNvCxnSpPr>
          <p:nvPr/>
        </p:nvCxnSpPr>
        <p:spPr>
          <a:xfrm flipH="1">
            <a:off x="5872463" y="2880827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DA7DAA-4D54-9E4B-B57F-EFF5EC8FB09B}"/>
              </a:ext>
            </a:extLst>
          </p:cNvPr>
          <p:cNvCxnSpPr/>
          <p:nvPr/>
        </p:nvCxnSpPr>
        <p:spPr>
          <a:xfrm flipH="1">
            <a:off x="8047300" y="289557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844EBE-71DC-7465-714A-9DD9D3CE2ADE}"/>
              </a:ext>
            </a:extLst>
          </p:cNvPr>
          <p:cNvSpPr/>
          <p:nvPr/>
        </p:nvSpPr>
        <p:spPr>
          <a:xfrm>
            <a:off x="8791257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84FC6-5D9F-3BA2-A790-33E210A7EA9E}"/>
              </a:ext>
            </a:extLst>
          </p:cNvPr>
          <p:cNvSpPr txBox="1"/>
          <p:nvPr/>
        </p:nvSpPr>
        <p:spPr>
          <a:xfrm>
            <a:off x="4441584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DE524-2D35-F3C1-9A49-DA9D2A3C3DD5}"/>
              </a:ext>
            </a:extLst>
          </p:cNvPr>
          <p:cNvSpPr txBox="1"/>
          <p:nvPr/>
        </p:nvSpPr>
        <p:spPr>
          <a:xfrm>
            <a:off x="6616420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F968FF-61A4-41CC-475C-9645D4B326F9}"/>
              </a:ext>
            </a:extLst>
          </p:cNvPr>
          <p:cNvSpPr txBox="1"/>
          <p:nvPr/>
        </p:nvSpPr>
        <p:spPr>
          <a:xfrm>
            <a:off x="8791257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</p:spTree>
    <p:extLst>
      <p:ext uri="{BB962C8B-B14F-4D97-AF65-F5344CB8AC3E}">
        <p14:creationId xmlns:p14="http://schemas.microsoft.com/office/powerpoint/2010/main" val="348803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D48E7-1B10-1901-A1FC-2A2BCBF9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B72A8B-4D5D-8617-9D0D-EAB44A6EAA56}"/>
              </a:ext>
            </a:extLst>
          </p:cNvPr>
          <p:cNvSpPr/>
          <p:nvPr/>
        </p:nvSpPr>
        <p:spPr>
          <a:xfrm>
            <a:off x="6616420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8A4DD1D-AB78-7F19-9014-E43423DD4C3E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A9624-CB49-AC38-F55A-7452A4E740C5}"/>
              </a:ext>
            </a:extLst>
          </p:cNvPr>
          <p:cNvSpPr/>
          <p:nvPr/>
        </p:nvSpPr>
        <p:spPr>
          <a:xfrm>
            <a:off x="4441584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8908C-14EE-DBC2-F709-919D9C75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92CAB-5AB6-8F0D-B907-AC8394BD862F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9E94A-8559-ADB2-5DFA-C3DCF0876D0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EC5A1-1D09-9056-2BF0-0EA2E50CAF42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4CB51-6F4F-2488-5BB8-5BDF732FD764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5E954-1119-1BCB-0D81-5B3A08090A0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0D7-41E2-8141-1190-5896ADB7ACB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2E5551-C561-6FE5-5D38-14F4D11C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EEE83C-41D5-DCEC-7EE7-4ABD1A3B557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2C9D3C-A621-183D-888B-37233D2E969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13DCF-CDBB-E903-5DB0-38EC2A52412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7CC37-AB08-2A5E-E11E-DFD60BD24CB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FAC355-5735-297E-628D-7D5A17314E06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F314C8-7A56-D80C-E494-3A232DCAD1EB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64719-6610-BC2D-150A-B5DD5B1A37C5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A2EC33B-5C99-3A37-3331-FA8D160B6AB2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38C2ED93-5ACD-9375-F09F-C79822C343C9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937B5F-7FE3-B0D3-60CB-41E328959523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ADB18B-5E45-FB71-5DDD-C60DCF126F13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22D84A-529C-B37D-8B02-55C388B93480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</a:t>
            </a:r>
            <a:br>
              <a:rPr lang="en-US" sz="1600" dirty="0"/>
            </a:br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7D6196-FF83-8860-157F-3216CC3D9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D29B5D5-732E-0248-95B1-98A119BFDC86}"/>
              </a:ext>
            </a:extLst>
          </p:cNvPr>
          <p:cNvSpPr/>
          <p:nvPr/>
        </p:nvSpPr>
        <p:spPr>
          <a:xfrm>
            <a:off x="4441584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4ED04-4924-4CE6-4914-0268226E99BA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477AE-52F4-F7C0-134D-124FD134EF5C}"/>
              </a:ext>
            </a:extLst>
          </p:cNvPr>
          <p:cNvSpPr/>
          <p:nvPr/>
        </p:nvSpPr>
        <p:spPr>
          <a:xfrm>
            <a:off x="8791257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8469C-1F9B-90A0-AE53-F342C19C7A35}"/>
              </a:ext>
            </a:extLst>
          </p:cNvPr>
          <p:cNvCxnSpPr>
            <a:stCxn id="21" idx="1"/>
            <a:endCxn id="19" idx="3"/>
          </p:cNvCxnSpPr>
          <p:nvPr/>
        </p:nvCxnSpPr>
        <p:spPr>
          <a:xfrm flipH="1">
            <a:off x="5872463" y="2880827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FBAB0D-B76F-AF24-7BA5-D5F57212A821}"/>
              </a:ext>
            </a:extLst>
          </p:cNvPr>
          <p:cNvCxnSpPr/>
          <p:nvPr/>
        </p:nvCxnSpPr>
        <p:spPr>
          <a:xfrm flipH="1">
            <a:off x="8047300" y="289557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89440E-9992-3B93-CCA6-A0FBE2020CA1}"/>
              </a:ext>
            </a:extLst>
          </p:cNvPr>
          <p:cNvSpPr/>
          <p:nvPr/>
        </p:nvSpPr>
        <p:spPr>
          <a:xfrm>
            <a:off x="8791257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A4435-1449-4A84-9880-ACDB2B79F0D2}"/>
              </a:ext>
            </a:extLst>
          </p:cNvPr>
          <p:cNvSpPr txBox="1"/>
          <p:nvPr/>
        </p:nvSpPr>
        <p:spPr>
          <a:xfrm>
            <a:off x="4441584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F29F2-24EB-8949-16E2-7618D6F1AE0C}"/>
              </a:ext>
            </a:extLst>
          </p:cNvPr>
          <p:cNvSpPr txBox="1"/>
          <p:nvPr/>
        </p:nvSpPr>
        <p:spPr>
          <a:xfrm>
            <a:off x="6616420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472E00-39F3-C906-162E-45EE809057AE}"/>
              </a:ext>
            </a:extLst>
          </p:cNvPr>
          <p:cNvSpPr txBox="1"/>
          <p:nvPr/>
        </p:nvSpPr>
        <p:spPr>
          <a:xfrm>
            <a:off x="8791257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</p:spTree>
    <p:extLst>
      <p:ext uri="{BB962C8B-B14F-4D97-AF65-F5344CB8AC3E}">
        <p14:creationId xmlns:p14="http://schemas.microsoft.com/office/powerpoint/2010/main" val="144566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7C82-94BF-8E29-9517-064EFD51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D70C60-EBF9-1A63-2D93-3A7D85D155C5}"/>
              </a:ext>
            </a:extLst>
          </p:cNvPr>
          <p:cNvSpPr/>
          <p:nvPr/>
        </p:nvSpPr>
        <p:spPr>
          <a:xfrm>
            <a:off x="6616420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FDE5124-20E2-E582-4609-F2590F29AC9E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E0709-9D34-03F9-9B35-F4C1727E1F15}"/>
              </a:ext>
            </a:extLst>
          </p:cNvPr>
          <p:cNvSpPr/>
          <p:nvPr/>
        </p:nvSpPr>
        <p:spPr>
          <a:xfrm>
            <a:off x="4441584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EEA04-09DE-A330-EFD4-10E7761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CFF06-7CB6-0622-D806-ABC4D546ADB9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0EB9DD-44BE-E4FD-9080-80A6A3F6D96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611DA-8B1F-C1E8-1EF8-E4CA989F2A2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5755A-6AB2-A236-6A1E-926859060B0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5D995-1404-FA53-67FC-1B952FEA309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9BF94-075E-D70A-99B8-2A22A0449CC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F9F41E-8F1F-3E51-183E-C1EC4DE5A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169976-4BB2-7C7D-2E2D-4731B257850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F4FCC-9F25-E49B-1E96-A154FA10E64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E0CC19-DEAB-634F-1D3E-B5B5CF690CE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239FA-EC7A-B3F3-E133-2745A54CD95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E17055-0E0C-9091-1750-7EA7EA00FF33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F40CFE2-BC74-3839-C31B-C0308BD67E8A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854F3C-3C6B-94F2-4755-BEF7AE40D49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695AF0-0E9B-4E8A-BEA4-2527E0C72A8F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8EBADCB-963C-16D0-39B8-CF0C253147D4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C3445D-3596-E7AC-FCAD-54792A825916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D1715B-613F-CFD5-44BB-CC1DF11BE307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B2AE66-26B5-A45A-B19F-A7CC4EF8983A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27AA0B-DD62-F4A9-573E-99891E4E18CB}"/>
              </a:ext>
            </a:extLst>
          </p:cNvPr>
          <p:cNvSpPr/>
          <p:nvPr/>
        </p:nvSpPr>
        <p:spPr>
          <a:xfrm>
            <a:off x="4441584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4EAF22-8A5B-E3C6-F791-EA693E56ECB4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1636CB-AE65-5B9A-7E14-CA827B283A7B}"/>
              </a:ext>
            </a:extLst>
          </p:cNvPr>
          <p:cNvSpPr/>
          <p:nvPr/>
        </p:nvSpPr>
        <p:spPr>
          <a:xfrm>
            <a:off x="8791257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1B051E-E126-F15D-43C2-622194CBE381}"/>
              </a:ext>
            </a:extLst>
          </p:cNvPr>
          <p:cNvCxnSpPr>
            <a:stCxn id="21" idx="1"/>
            <a:endCxn id="19" idx="3"/>
          </p:cNvCxnSpPr>
          <p:nvPr/>
        </p:nvCxnSpPr>
        <p:spPr>
          <a:xfrm flipH="1">
            <a:off x="5872463" y="2880827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75DD3F-8F83-7AA0-1A84-A49EE60C05B4}"/>
              </a:ext>
            </a:extLst>
          </p:cNvPr>
          <p:cNvCxnSpPr/>
          <p:nvPr/>
        </p:nvCxnSpPr>
        <p:spPr>
          <a:xfrm flipH="1">
            <a:off x="8047300" y="289557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596621-DCCD-2F67-C0D6-4E511072FDEA}"/>
              </a:ext>
            </a:extLst>
          </p:cNvPr>
          <p:cNvSpPr/>
          <p:nvPr/>
        </p:nvSpPr>
        <p:spPr>
          <a:xfrm>
            <a:off x="8791257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CD59B-4F9C-53A7-F3DB-14ED63BCD44A}"/>
              </a:ext>
            </a:extLst>
          </p:cNvPr>
          <p:cNvSpPr txBox="1"/>
          <p:nvPr/>
        </p:nvSpPr>
        <p:spPr>
          <a:xfrm>
            <a:off x="4441584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8AFEEB-727A-E706-FDD9-C36BBA96FB71}"/>
              </a:ext>
            </a:extLst>
          </p:cNvPr>
          <p:cNvSpPr txBox="1"/>
          <p:nvPr/>
        </p:nvSpPr>
        <p:spPr>
          <a:xfrm>
            <a:off x="6616420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5BDBC-919B-79B7-505D-6E80084A820C}"/>
              </a:ext>
            </a:extLst>
          </p:cNvPr>
          <p:cNvSpPr txBox="1"/>
          <p:nvPr/>
        </p:nvSpPr>
        <p:spPr>
          <a:xfrm>
            <a:off x="8791257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815780C-5FBB-4F80-7A81-6C0A79B476F1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0E85EA-86C6-8CEF-E1F0-981F5FF63EE3}"/>
              </a:ext>
            </a:extLst>
          </p:cNvPr>
          <p:cNvSpPr/>
          <p:nvPr/>
        </p:nvSpPr>
        <p:spPr>
          <a:xfrm>
            <a:off x="4441584" y="1610370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F99E39-63EC-1E85-48D7-63D33F278383}"/>
              </a:ext>
            </a:extLst>
          </p:cNvPr>
          <p:cNvSpPr/>
          <p:nvPr/>
        </p:nvSpPr>
        <p:spPr>
          <a:xfrm>
            <a:off x="6616420" y="1610370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E43653-1918-D444-8F63-A16869402296}"/>
              </a:ext>
            </a:extLst>
          </p:cNvPr>
          <p:cNvSpPr/>
          <p:nvPr/>
        </p:nvSpPr>
        <p:spPr>
          <a:xfrm>
            <a:off x="8791257" y="1610370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CB01E45-48C0-ADDB-3C46-C141523C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C964-F3FD-ADBA-CF6D-7A034A388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6A7F1DA9-4191-F91E-490E-9F2D811CC07B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13916-E8B8-3249-436B-0561A19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F6298-1B39-FBBC-9425-DD7800CB297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D7C23-8BEC-C9FD-9470-3DB8ABD9D7B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10B9FE-A392-C1CD-17DF-8B1F00AB7F0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C4C26-EB30-0A09-4983-7199C94A4D9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BD1C3-71EF-7E7D-1209-F2A6636F320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A406B-338F-E13D-4C8B-8D7FCB7705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5AFC50-29F6-AA48-BCB8-59F3DCEA3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2AED35-32A5-93B9-7188-000900CE2ED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3B9B7-CC38-A54A-E2EB-8B8538E0E7D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B9E50-218E-2F42-9E0B-8E4AB00F469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12F6-970D-E1C8-5866-B478B0D36F9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84234F-88DF-9BEE-7272-B434DE178DB4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520A44-35C6-F8FE-6896-FC1D481557BB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513F67-81AD-305F-4FBC-C776573F0EA1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AC40103-2005-FB0A-1F31-BB294DEDAC78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25F9B41-785F-D4ED-2D6E-D78BC9ED4A1F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971D03-C199-8838-3753-952740769F7E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EAE143-386D-8F7D-325C-C14E6D974F06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55A078-D1FC-4A6E-F16C-F2FA9B18EA15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BEB87A6-9436-3051-C7C9-A23E4228114C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BD755EE-3973-47A2-324E-8149E0984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E64A5A-7358-C9A3-831A-F33983EAA872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39A200-7F4C-F684-6A2F-589C67EE4A70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570DE1-E4E0-A877-E5F3-5DC3633CA628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85300962-5DEA-994D-AE95-5EBE7AB1129C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48EC99-716A-C608-1579-4006C9B57135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CD7E42-8472-94D1-5858-E8C951A6B18B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5716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A7FDE-DF4B-B5EB-5AA0-40C67040C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584EAE33-DE91-70F8-107A-EEF504DCD3B3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1A216-4685-EBAF-48B5-AB03EA8B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5DD548-0A77-2677-EDE8-E3DBDAB4689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BBF13B-158D-10E7-24BC-4630946C51B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984BBD-5EE8-929D-8E7E-9D14098B38F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7CFF-76DF-AF17-D559-4810F9A1EEE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4E345-9C62-FE38-CD51-99A0C6EB3A1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BB5E-409B-C505-5EF0-B2294969DD9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25E879-1E16-17C9-EA2F-0E07CCDA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CFCCB9-8B04-D2FF-EAF0-5AA36B5914C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2ABA61-9F25-E7D8-56E2-89CA5A8F085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8B2209-3025-7FAF-858A-88826252112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BB9E9A-210C-D699-C609-74A1D48A3DD3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D5E2CB-FDAA-842B-0013-A666239B9CD5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0E23E5-B29E-1BFB-E642-72D9F81CCB30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ED1AC9C-1C4B-3B6A-21E7-4DC5E171B2C9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A29782C-6D13-96CB-C0F7-79A73DA2A80E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4EC53C-971E-22CA-289C-00E7A82BA7A2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D862EE-7620-5819-1B54-D24F1B2EF3C0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312454-9EBF-6BA3-CDC3-9585C8A6E690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481B6D8-7632-A50C-1817-F2A4A0DB65DC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1D4DE67-438F-C5DA-2C35-06304E37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F1753B5-4996-2AE2-EAB0-F4CCBDA991DF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FB41BF-317C-5FD8-5006-1F848F15F119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CE837C-9C2D-6C78-99F0-168CFE931AC8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FB5464C5-398F-90F7-F691-86F6A854918E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04207E-6A28-7148-223A-D09BF5EC2DD2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64732-3934-44A6-CD82-5884758760A9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CFF4B1F3-D482-43D2-1A2F-4758443AD9EA}"/>
              </a:ext>
            </a:extLst>
          </p:cNvPr>
          <p:cNvSpPr/>
          <p:nvPr/>
        </p:nvSpPr>
        <p:spPr>
          <a:xfrm>
            <a:off x="3185653" y="3150479"/>
            <a:ext cx="2892062" cy="7804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C92CF-30AA-9D64-588E-0B40EB07049D}"/>
              </a:ext>
            </a:extLst>
          </p:cNvPr>
          <p:cNvSpPr/>
          <p:nvPr/>
        </p:nvSpPr>
        <p:spPr>
          <a:xfrm>
            <a:off x="3753818" y="3557046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21B7C-69D2-BA04-DA91-DACC77AA493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404C4-C3AC-EA40-A988-F8D5F3481B4C}"/>
              </a:ext>
            </a:extLst>
          </p:cNvPr>
          <p:cNvSpPr txBox="1"/>
          <p:nvPr/>
        </p:nvSpPr>
        <p:spPr>
          <a:xfrm>
            <a:off x="6071988" y="3652022"/>
            <a:ext cx="458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≥ ⅔ out of 512 members must sign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BLS aggregate signature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8866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44C0-CBB3-70E4-2CD3-49CB1703E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7270067E-5162-4352-6A7D-8194D818B03D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2F3F7-B0FF-D52E-E109-B80CD155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84DF9C-5BD0-6FB5-13A0-8B9211DDF9B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A3257F-A15F-1620-38D4-1F26FC63E68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8DB6A5-D8DB-3C60-6F83-4A969A6E07B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DE609-BA0D-6338-0A1E-8ADF1462BDF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7D727-64FF-EEDF-1B5B-75FEBE6AD65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03278-FD08-4572-1289-2220999F368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B8B9F0-0D86-9AA6-8257-4CFC03D5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9269E-AE9B-1256-1011-8E5508F34AE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B2E6C-6027-B141-54CB-083DA044F1E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9F69E2-E5E3-48B2-82E4-55BEE629374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D22C69-60F6-7B65-66AC-2EA7EC428481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460875-C235-9417-7B10-5CA9113BB9A7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5CDDC8-C82B-3070-087C-F87838D8F65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6DED48F-D221-FD12-9178-FD1363591BDD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80C2EBF9-DE74-3CAC-4A0E-080A407CFC65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8FA582-3E7D-A2F2-F14E-259240A86176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FF024D-CE3E-4D20-73CC-E04707162AA9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3DBA5-1DBE-EC11-58FE-B983BECE8679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FF6AE1F-0A86-1D7F-9752-A61305EFD2ED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C3E1D09-EBC5-5D32-9811-78D8B815D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1032F91-5B21-BC2B-5AC2-878224FDACD7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438885-DD80-F0BD-F4C6-7CB0676AFAB6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852B67-8E92-541A-1054-58D3C753A582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95035A86-C7B0-F5EE-C35C-31EDD4C7337F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D2BA30-9820-09B1-AFB1-091094692825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F8961A-566E-5D66-AB56-C22B01101C02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AE284D6A-C09F-FCE5-5A2E-9FFE4EB5F307}"/>
              </a:ext>
            </a:extLst>
          </p:cNvPr>
          <p:cNvSpPr/>
          <p:nvPr/>
        </p:nvSpPr>
        <p:spPr>
          <a:xfrm>
            <a:off x="3185653" y="3150479"/>
            <a:ext cx="2892062" cy="7804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92041-6F3D-289B-4250-5C4737DA00A1}"/>
              </a:ext>
            </a:extLst>
          </p:cNvPr>
          <p:cNvSpPr/>
          <p:nvPr/>
        </p:nvSpPr>
        <p:spPr>
          <a:xfrm>
            <a:off x="3753818" y="3557046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4DF14-6275-DA5E-CFC5-9EDE4E9D3299}"/>
              </a:ext>
            </a:extLst>
          </p:cNvPr>
          <p:cNvSpPr txBox="1"/>
          <p:nvPr/>
        </p:nvSpPr>
        <p:spPr>
          <a:xfrm>
            <a:off x="6071988" y="3652022"/>
            <a:ext cx="458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≥ ⅔ out of 512 members must sign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BLS aggregate signature</a:t>
            </a: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82D74-17F0-3E91-B5E8-AA51781E19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61F8C-BFA0-2B10-F3E4-3904B1E941DD}"/>
              </a:ext>
            </a:extLst>
          </p:cNvPr>
          <p:cNvSpPr/>
          <p:nvPr/>
        </p:nvSpPr>
        <p:spPr>
          <a:xfrm>
            <a:off x="3753818" y="2612312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Next</a:t>
            </a:r>
            <a:r>
              <a:rPr lang="en-US" sz="1400" dirty="0"/>
              <a:t>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9234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38D1-3155-8BDB-FC8D-BAF987196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77BA-8EB0-3A95-F642-9F9A98F1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84022-2805-CA94-79D8-2840F879CFD4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9918A-C239-9359-5808-01AE44F06B11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6BD67C-9C4E-1D5D-5B81-3D82E49C114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9F382-8792-3CC0-E690-19639E55C23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08BE6-B1E9-20AD-5D10-B6767E913B5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2CA7F-3E29-2DA9-43F3-5FB2740091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40EC3F-DD2C-8505-7320-58EE31E1C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90F5CC-74B2-686F-4A29-B33F2C73BEF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F72AB-7617-52A3-6BC7-9C901548298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41420-78F4-892B-DB8F-975CBB22F532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63CF1-05F7-560C-0856-10F761A987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D46BF-42BD-94C9-E79E-5B9DA6E8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18916" y="4341663"/>
            <a:ext cx="3557835" cy="35578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4CF8A8-E990-CEBD-7075-62023AD9F7BC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Browser extension</a:t>
            </a:r>
            <a:endParaRPr lang="en-CH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20E02-F002-92AC-CAFE-3E68A09D87F7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Mobile app</a:t>
            </a:r>
            <a:endParaRPr lang="en-CH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2E275-9048-9105-EF1B-C8DF567D7C3D}"/>
              </a:ext>
            </a:extLst>
          </p:cNvPr>
          <p:cNvSpPr txBox="1"/>
          <p:nvPr/>
        </p:nvSpPr>
        <p:spPr>
          <a:xfrm>
            <a:off x="3935358" y="492938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Hardware wallet (optional)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31810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C5273-FFB5-9422-7FB3-973E4682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65570C29-11BE-FAEE-5EA2-F100970AA6DB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DFD2-4844-4B4A-DB8A-2656A4B0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232F-9514-E6D6-C4BD-5D8B4B2D6199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C6B467-5E9A-FEDC-0C05-3BEAAB376A67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DBBC9-8153-372A-228C-DBF28ABDDFD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F8257-08D7-50A0-C1D5-58B04D2D2C5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BA9E1-ACDC-7BC6-F7C2-857F91870C6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D783-40B8-3604-404A-6746B318855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F35110-3080-3578-7D63-3F1D982BA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6CACEC-42E2-3BEE-7BBF-7393A98AF11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42A03-3D6E-1D4C-4699-D9A97713C7C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D031C-4BC7-7F02-0C07-7F46DFFCB64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359234-72B0-CAF5-7CB9-BB4DAF715726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FDD9A5D-F983-F614-48CB-863465A9C4E0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B3D314-06DB-BB14-BCF4-B5E8867EECC9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F7ECB62-F575-EB6C-D102-2A2850C41619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A3444EB0-F270-6D03-5F07-08E02DC9B687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5FDD99-D9B7-1B6A-F1C5-54CB5280BB00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F522E-9F2E-A1B9-3000-A9D6B367755D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CB51A8-FC96-6D11-74C8-FD05A0894A50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71D0DC9-F2BB-4CB2-93FB-AEBFC606DBBA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232DB6-0761-35CA-96DE-D8E426EECA7C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1D83F5-F243-5009-6D20-EE77CBCF5575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E44459-128A-89FE-2221-98E7E34F08B3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5A0926F2-6369-12B9-58E0-CE2A2161785C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74C221-1C4D-5756-286E-543BE04A780F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A03B21-B6E1-AA8C-A59D-844FB156BD61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D6892D31-D197-59FC-7C6F-81D101E36683}"/>
              </a:ext>
            </a:extLst>
          </p:cNvPr>
          <p:cNvSpPr/>
          <p:nvPr/>
        </p:nvSpPr>
        <p:spPr>
          <a:xfrm>
            <a:off x="3185653" y="3150479"/>
            <a:ext cx="2892062" cy="7804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01640D-BEBC-061C-4313-429CA8013EC4}"/>
              </a:ext>
            </a:extLst>
          </p:cNvPr>
          <p:cNvSpPr/>
          <p:nvPr/>
        </p:nvSpPr>
        <p:spPr>
          <a:xfrm>
            <a:off x="3753818" y="3557046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C07F-4630-C1EE-620D-467851A0EF2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1ECCE-C7EA-FAB5-4D67-978CADC2BEE1}"/>
              </a:ext>
            </a:extLst>
          </p:cNvPr>
          <p:cNvSpPr/>
          <p:nvPr/>
        </p:nvSpPr>
        <p:spPr>
          <a:xfrm>
            <a:off x="3753818" y="2612312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Next</a:t>
            </a:r>
            <a:r>
              <a:rPr lang="en-US" sz="1400" dirty="0"/>
              <a:t>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878E47-0940-3CD4-B9B3-F2794A95B851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11325A-4117-B907-35D2-B0DF90A41CD6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107879-4F04-B432-1BF0-F3BA0301A55E}"/>
              </a:ext>
            </a:extLst>
          </p:cNvPr>
          <p:cNvCxnSpPr/>
          <p:nvPr/>
        </p:nvCxnSpPr>
        <p:spPr>
          <a:xfrm>
            <a:off x="1194624" y="4959718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D7622A-2BC0-0C76-53CC-DF3D8B92BB64}"/>
              </a:ext>
            </a:extLst>
          </p:cNvPr>
          <p:cNvSpPr txBox="1"/>
          <p:nvPr/>
        </p:nvSpPr>
        <p:spPr>
          <a:xfrm>
            <a:off x="95889" y="4572026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b="1" dirty="0"/>
              <a:t>eth_getBalance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39333C-6714-AFC4-3BDD-81CEFFFE9AE8}"/>
              </a:ext>
            </a:extLst>
          </p:cNvPr>
          <p:cNvCxnSpPr/>
          <p:nvPr/>
        </p:nvCxnSpPr>
        <p:spPr>
          <a:xfrm>
            <a:off x="1194624" y="5690320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5173175-14A9-0269-3CC1-8031D76BD792}"/>
              </a:ext>
            </a:extLst>
          </p:cNvPr>
          <p:cNvSpPr/>
          <p:nvPr/>
        </p:nvSpPr>
        <p:spPr>
          <a:xfrm>
            <a:off x="1680568" y="5323235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B35B5DA-DCDE-A317-8A95-CA8E2821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FA5F108-987B-7645-A567-6A0EB9EBBCDC}"/>
              </a:ext>
            </a:extLst>
          </p:cNvPr>
          <p:cNvSpPr txBox="1"/>
          <p:nvPr/>
        </p:nvSpPr>
        <p:spPr>
          <a:xfrm>
            <a:off x="6071988" y="3652022"/>
            <a:ext cx="458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≥ ⅔ out of 512 members must sign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BLS aggregate signature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4104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5527F-7B10-D5CD-2DC6-307D2BAF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781644-6D6A-C651-5C83-0290CC68F78D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322CF-DF9E-A7C5-C3DF-1BAB5D25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A95867-B6BC-36AC-6BE4-35033DFFC55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CE461-B71D-3343-EC11-227DD97543B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2EA7B2-786D-85F5-425E-3F289C135DCB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F1FF8-CFE7-3905-4BAC-B570060EA32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9D697-DFA0-812E-27AC-E67C0E582A79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928B-E1F1-45BE-33CE-E0006209549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36F223-B17F-0763-2A12-5BA6AD8E5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D2F6E81-20CC-56C4-BFFB-8BBA163E9F2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69CCD0-A0F1-2910-D5C2-A418FF4AE20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C53EAE-96CF-AD4C-194A-060105917E7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F6326-4C81-358D-2FC1-29848BE6AF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1675B2-D6B9-59AA-03A6-2125006DE834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C4341E-7FC2-F88B-1174-37436AA29D1B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7B7528-47A1-84BF-6283-789EB97DA1D4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9A1917-2557-BA1F-EA55-733D44CF1C62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41B80BA-B548-3D5C-BC91-5FD2A9BDE8BF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9DE0B44-7590-D2A9-9395-4EF3D87D6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8920-C595-FD74-6AAA-BAED7225A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A382B7-F11F-3AEA-EC60-522A83825C9A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14C2-8D90-88A6-AA92-CE727E4E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84C7B6-FB3F-98B3-6AFD-CEEC9A4A043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EAB649-A523-294E-A9BC-1548CAAF4BD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B5BFFB-CAB1-DE43-4422-1DABCC27DF7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25629-B46E-F5BB-A461-4E0C499C79E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D19F1-C752-6CBB-E05F-EBB5458C957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293E6-7590-957A-A706-BFA00281EF8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3F9B34-00F2-C448-7B22-0F1019ED4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B5AC1-B755-34C2-D321-9C0A3683BD2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660C1-53B4-DEA7-6C3E-B4C74BBB208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E844E-7D3E-4DF4-3DCA-6E0590E9370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58048C-4E22-64D3-BC7F-A66D171B75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35FF95-D5C3-C06C-619F-8B7A45742773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5DD5A20-127C-947F-26F0-2B769B57E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B8BDA-5EF6-FF3C-5087-ABFF8E91973B}"/>
              </a:ext>
            </a:extLst>
          </p:cNvPr>
          <p:cNvSpPr txBox="1"/>
          <p:nvPr/>
        </p:nvSpPr>
        <p:spPr>
          <a:xfrm>
            <a:off x="5402546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Universal API</a:t>
            </a:r>
            <a:endParaRPr lang="en-CH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6D5DFE-0BDD-F20E-7933-29A027C76D46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9D1327-4088-F81C-1AFC-06BE48C85D33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3E78F-FB1A-3714-86EA-F6F285B2B6EA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C7BA47-394D-C601-8F5D-38BB92D1FF47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</p:spTree>
    <p:extLst>
      <p:ext uri="{BB962C8B-B14F-4D97-AF65-F5344CB8AC3E}">
        <p14:creationId xmlns:p14="http://schemas.microsoft.com/office/powerpoint/2010/main" val="1506870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44539-76B3-D508-3891-7746780A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60E01A-6132-831A-6373-330D5728564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D5E5-B61E-C92A-70A5-D87E4411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9BDBF-8CA6-FFED-BD54-4886D20CB96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D0C7D0-5C48-BF29-DFBF-DEC9F573683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DDFE9-94FE-B037-462D-FFBFA781DBC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F77D7-D12A-78FC-BB68-EA3DAB171EF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AACBC-BF73-06BA-E333-B44BF23D56E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BAB8B-4C34-BE90-4961-D57C758B8FB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CB159A-4A99-0125-4B8D-2427F2F10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4C6D783-D1CC-19E2-E810-B68E611DB9A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62071-44F6-C22C-51EA-AEE0FF864FE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E7852-17A5-F23B-9967-68476BB4498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658D0-52CE-44BA-D2DE-B300B8F546F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E63F58-A687-BD7F-7891-154AEE997CF1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EB890C-B459-1DA6-AAD9-89081C142EDD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F3F00B84-6CBF-D387-4C99-730C046EC861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3E612E-82C4-BB66-3846-67157852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097F2-C2CE-F3B1-FCAB-8BB7231FCD0B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25" name="Bevel 24">
              <a:extLst>
                <a:ext uri="{FF2B5EF4-FFF2-40B4-BE49-F238E27FC236}">
                  <a16:creationId xmlns:a16="http://schemas.microsoft.com/office/drawing/2014/main" id="{EE14F323-B0A5-67C4-98D2-A86996CA758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B32DA77-8A96-F5B2-C8EB-61C72692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16F43E-262F-E823-A5DB-F0D31DF51C6E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8" name="Bevel 27">
              <a:extLst>
                <a:ext uri="{FF2B5EF4-FFF2-40B4-BE49-F238E27FC236}">
                  <a16:creationId xmlns:a16="http://schemas.microsoft.com/office/drawing/2014/main" id="{69083C83-468F-03D5-4AE6-3B2BCE3B4359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DA8B7D6-EB16-B610-69CF-8C9BEBA50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0D3A74-D2B6-D6EB-140B-F76333EBBAA1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6" name="Bevel 35">
              <a:extLst>
                <a:ext uri="{FF2B5EF4-FFF2-40B4-BE49-F238E27FC236}">
                  <a16:creationId xmlns:a16="http://schemas.microsoft.com/office/drawing/2014/main" id="{D9C62C18-680C-6100-EC84-365227CE6AF1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34AB313-A88F-9B88-7C18-66F0823B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41699A-0E09-7730-9C5F-B40683C3A133}"/>
              </a:ext>
            </a:extLst>
          </p:cNvPr>
          <p:cNvCxnSpPr>
            <a:endCxn id="25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80FFFF-28C0-CFE7-18D0-C737B105FFA2}"/>
              </a:ext>
            </a:extLst>
          </p:cNvPr>
          <p:cNvCxnSpPr>
            <a:stCxn id="25" idx="2"/>
            <a:endCxn id="18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5965B1-D003-C292-8506-883933E850CF}"/>
              </a:ext>
            </a:extLst>
          </p:cNvPr>
          <p:cNvCxnSpPr>
            <a:stCxn id="25" idx="0"/>
            <a:endCxn id="36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D3DF44-FC91-711C-D33D-EC88D113592E}"/>
              </a:ext>
            </a:extLst>
          </p:cNvPr>
          <p:cNvCxnSpPr>
            <a:stCxn id="18" idx="0"/>
            <a:endCxn id="36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1788FF-B6A1-12B2-8CCC-5102E1A3815B}"/>
              </a:ext>
            </a:extLst>
          </p:cNvPr>
          <p:cNvCxnSpPr>
            <a:cxnSpLocks/>
          </p:cNvCxnSpPr>
          <p:nvPr/>
        </p:nvCxnSpPr>
        <p:spPr>
          <a:xfrm>
            <a:off x="5165423" y="5301963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924AAA4-F547-CBC7-9148-4CBD23CF0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676E7C-912A-F471-A6E0-FDD41B593569}"/>
              </a:ext>
            </a:extLst>
          </p:cNvPr>
          <p:cNvCxnSpPr>
            <a:cxnSpLocks/>
          </p:cNvCxnSpPr>
          <p:nvPr/>
        </p:nvCxnSpPr>
        <p:spPr>
          <a:xfrm>
            <a:off x="5165423" y="2682989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DDA60F-E147-BA6F-FFB1-F638254C1165}"/>
              </a:ext>
            </a:extLst>
          </p:cNvPr>
          <p:cNvSpPr txBox="1"/>
          <p:nvPr/>
        </p:nvSpPr>
        <p:spPr>
          <a:xfrm>
            <a:off x="5402546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Universal API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F76E2-88DD-3A9B-1F10-F30104D93225}"/>
              </a:ext>
            </a:extLst>
          </p:cNvPr>
          <p:cNvSpPr txBox="1"/>
          <p:nvPr/>
        </p:nvSpPr>
        <p:spPr>
          <a:xfrm>
            <a:off x="5402546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Use any upstream RPC</a:t>
            </a:r>
            <a:endParaRPr lang="en-CH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C0D9A9-8F01-D97D-5A75-943B2BBB2F8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1A4F6-5B93-6BC6-E558-1EE338E29986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4B2A8D-1142-968F-3B55-E35EA508FC3F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7216D3F-3CFB-53F7-BB62-C0D631D370DB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</p:spTree>
    <p:extLst>
      <p:ext uri="{BB962C8B-B14F-4D97-AF65-F5344CB8AC3E}">
        <p14:creationId xmlns:p14="http://schemas.microsoft.com/office/powerpoint/2010/main" val="351482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2D45F-61AA-60F8-B3D1-85501E28F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637886-6B7F-846D-7115-9302CF9783D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A207E-3863-69DF-A44D-EE15577F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7E63B8-A24F-0DEC-4269-E23A82183DB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B15F8-CE0F-A322-DB86-1D43CCE0791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316BAD-A8E6-4635-88F3-5430D7014D1D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2DF01-9880-C153-6D43-8B539B5526D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E514E-EDEC-BFE8-35BC-D82AA952282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379DD-B311-F98F-E7BE-3B9B6FD949A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09AC36-B7C0-0F67-D23B-B1EFC0B9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1B93A85-9DE3-3C83-6E07-8D60AF78720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0D772-160D-6FE2-B8D5-A5C9228B90D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1E8AA-3D10-0C8C-1A33-CA335CD2498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10DD3-EAD1-EB92-8CD6-C9F08819752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2A8F2-EF84-679E-2275-D6FDC6BBC9EA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D40BF2-D7ED-025E-792B-475AFEFB7C46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32A7545C-064E-B427-EFB2-E6644211DB06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E4391A-AA83-0110-41E2-9E1E1F940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0FDD3A-49B8-7399-67CF-5AB53AC5E5C7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25" name="Bevel 24">
              <a:extLst>
                <a:ext uri="{FF2B5EF4-FFF2-40B4-BE49-F238E27FC236}">
                  <a16:creationId xmlns:a16="http://schemas.microsoft.com/office/drawing/2014/main" id="{7ED9C6EB-EC67-B374-AB20-E26ED69020B1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FA95A33-047A-ACBD-A0DF-AC246FDB3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CE3D29-6EA8-A57A-61C9-A9114A34386C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8" name="Bevel 27">
              <a:extLst>
                <a:ext uri="{FF2B5EF4-FFF2-40B4-BE49-F238E27FC236}">
                  <a16:creationId xmlns:a16="http://schemas.microsoft.com/office/drawing/2014/main" id="{39768E8D-64B5-4DC3-C631-F79246EBF807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6739104-33C7-7D83-E956-F33850B43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CF472-4D89-B56C-933E-533715EF75FD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6" name="Bevel 35">
              <a:extLst>
                <a:ext uri="{FF2B5EF4-FFF2-40B4-BE49-F238E27FC236}">
                  <a16:creationId xmlns:a16="http://schemas.microsoft.com/office/drawing/2014/main" id="{87CDCD10-99DF-B36F-ACDA-B7021D951928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5477B25-B854-12BD-B7CC-A56EDCE5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57119C-248F-6A7F-99CE-307E0E6F41BB}"/>
              </a:ext>
            </a:extLst>
          </p:cNvPr>
          <p:cNvCxnSpPr>
            <a:endCxn id="25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9F9344-E9BF-9432-F1E5-8613EA153659}"/>
              </a:ext>
            </a:extLst>
          </p:cNvPr>
          <p:cNvCxnSpPr>
            <a:stCxn id="25" idx="2"/>
            <a:endCxn id="18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01DD33-B7F6-1E17-32E9-CC5E45B42E34}"/>
              </a:ext>
            </a:extLst>
          </p:cNvPr>
          <p:cNvCxnSpPr>
            <a:stCxn id="25" idx="0"/>
            <a:endCxn id="36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D831CB-4083-629B-8001-6010F834C671}"/>
              </a:ext>
            </a:extLst>
          </p:cNvPr>
          <p:cNvCxnSpPr>
            <a:stCxn id="18" idx="0"/>
            <a:endCxn id="36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E9F2A0-155E-9BEF-10CE-25C1D4E5063E}"/>
              </a:ext>
            </a:extLst>
          </p:cNvPr>
          <p:cNvCxnSpPr>
            <a:cxnSpLocks/>
          </p:cNvCxnSpPr>
          <p:nvPr/>
        </p:nvCxnSpPr>
        <p:spPr>
          <a:xfrm>
            <a:off x="5165423" y="5301963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B142F440-5249-013F-DFE5-28F8DF96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524F0B-B6F5-B022-F459-F79961B7621E}"/>
              </a:ext>
            </a:extLst>
          </p:cNvPr>
          <p:cNvCxnSpPr>
            <a:cxnSpLocks/>
          </p:cNvCxnSpPr>
          <p:nvPr/>
        </p:nvCxnSpPr>
        <p:spPr>
          <a:xfrm>
            <a:off x="5165423" y="2682989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EC07C5-C33B-8A6D-8382-97AE0DA9ECA0}"/>
              </a:ext>
            </a:extLst>
          </p:cNvPr>
          <p:cNvSpPr txBox="1"/>
          <p:nvPr/>
        </p:nvSpPr>
        <p:spPr>
          <a:xfrm>
            <a:off x="5402546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Universal API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89269-0F12-103B-77F3-409DEF552869}"/>
              </a:ext>
            </a:extLst>
          </p:cNvPr>
          <p:cNvSpPr txBox="1"/>
          <p:nvPr/>
        </p:nvSpPr>
        <p:spPr>
          <a:xfrm>
            <a:off x="5402546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Use any upstream RPC</a:t>
            </a:r>
            <a:endParaRPr lang="en-CH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E770F-0C66-3E9B-D9A8-6F00D67F30EB}"/>
              </a:ext>
            </a:extLst>
          </p:cNvPr>
          <p:cNvSpPr txBox="1"/>
          <p:nvPr/>
        </p:nvSpPr>
        <p:spPr>
          <a:xfrm>
            <a:off x="5402545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Security</a:t>
            </a:r>
            <a:endParaRPr lang="en-CH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B765D-A0C9-9B4D-CEB6-448DCE9BB20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70A827-3C53-144E-805E-5E836DB6511B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0CB6A-CDE8-5CBC-2EB7-02E4CAE112EA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D5B5F00-F426-2B51-5700-C319BE2EF351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55444B-0C9E-D958-C21C-6F549687198B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1891120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7119-2963-1437-3290-AA9C2A86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92ECC5-B831-497C-1B26-CB9EAC928745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02A7-79A7-BD30-AC27-3832CF67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0EF69D-E688-350D-A3EB-8F7641FFFAA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F259D-6108-D6B4-856B-C52F52679A7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D3A10E-F6DD-B83D-5F33-38E1C533F4EB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5803C-B309-B793-078A-8DCD7ECAC49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979B5-7173-B4B7-3896-342545C5017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02131-49EA-4D65-6AF7-C733F5C56880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B08FE6-820F-0A54-113A-00E876B37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F2F53F-1252-D7A5-5786-D3F19606E87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70258-C2CD-3F3F-F51D-01C8CA63EF29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D4838C-1E96-DB9D-07C9-D6DEFE3F33B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695AF-AF98-481E-F4D7-AFDF301348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A7CF58-31F0-E1EE-823C-C02455B16A00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CBFD1E-215F-351E-65AA-8562D58C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C02DF-0F4D-AEF7-03F3-DF641C954F28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119D-DD34-6370-2C1D-96C5AEAD54FD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F8C71-2FD3-238E-B1F2-C0DFF4896DCA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History</a:t>
            </a:r>
            <a:endParaRPr lang="en-CH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FA90FA-1D25-2E04-2FBC-48495FAF73C0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FAD04-6D0D-7C74-3B45-D4942BD4676C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3D5E18-B0B1-38B5-0AC7-08BBD60545F3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B08A04B-CF8F-BD8F-3C79-6DDFF33A5DB4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70A680-862B-8E6D-1264-20B201D4688B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277556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EC56A-4016-21BE-FED0-1C82C42B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014B0FA-202B-964E-E438-AF700D85EEE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FE4A2-D0FC-5DBC-0885-E5F0D756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A10D12-4920-5780-BCA3-54A3D944AAB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B967B-3EB8-0F02-A8EF-C742A19AB5C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C3874F-D125-828F-73E4-76AFF505326D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CF9FA-3AD5-A4B4-2E6A-FE3866828D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57ECD-5E0D-C469-2C36-EEE3DB4A3F7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D17AD-5CAE-A782-2ED0-33A77680276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C84345-81D0-CE75-AAB4-3057D5241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66D577-A8E9-6ABD-3EA9-078FF473FF3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2D753-60AF-E7B8-FB2D-093C7AA1B3D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0D65-0FBB-F9F8-B83D-BB026CE8D0D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FFF98-A7B0-03EF-FF29-8E602D00ECF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69B6AE-3628-E0FA-310C-E096EFA041DC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2A132D-D15C-525A-3711-200FC6D19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F9530B-CF19-572A-CF2F-A864924738C1}"/>
              </a:ext>
            </a:extLst>
          </p:cNvPr>
          <p:cNvSpPr txBox="1"/>
          <p:nvPr/>
        </p:nvSpPr>
        <p:spPr>
          <a:xfrm>
            <a:off x="5984206" y="2260964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contract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EIP20Interface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Returns the account balance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// of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another account with address `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_owner`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.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    </a:t>
            </a:r>
            <a:r>
              <a:rPr lang="en-US" sz="2400" b="1" dirty="0">
                <a:effectLst/>
              </a:rPr>
              <a:t>function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balanceOf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_owner</a:t>
            </a:r>
          </a:p>
          <a:p>
            <a:r>
              <a:rPr lang="en-US" sz="2400" dirty="0"/>
              <a:t>    </a:t>
            </a:r>
            <a:r>
              <a:rPr lang="en-US" sz="2400" dirty="0">
                <a:effectLst/>
              </a:rPr>
              <a:t>)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public</a:t>
            </a:r>
            <a:r>
              <a:rPr lang="en-US" sz="2400" b="1" dirty="0"/>
              <a:t> </a:t>
            </a:r>
            <a:r>
              <a:rPr lang="en-US" sz="2400" b="1" dirty="0">
                <a:effectLst/>
              </a:rPr>
              <a:t>view</a:t>
            </a:r>
            <a:r>
              <a:rPr lang="en-US" sz="2400" b="1" dirty="0"/>
              <a:t> </a:t>
            </a:r>
            <a:r>
              <a:rPr lang="en-US" sz="2400" b="1" dirty="0">
                <a:effectLst/>
              </a:rPr>
              <a:t>returns</a:t>
            </a:r>
            <a:r>
              <a:rPr lang="en-US" sz="2400" b="1" dirty="0"/>
              <a:t> 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uint256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balance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>
                <a:effectLst/>
              </a:rPr>
              <a:t>);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97B13C-9483-4726-2C8F-AABBEA38B8C2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7E8570-AAA6-0F3A-3C57-C507280F3D63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EA65BD-1CF9-999B-891B-1534F61A9DA4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5AAB3F9-DDF6-818A-057F-72E814216074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966139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3670-A8EA-E801-653B-688D3010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C96E1F-9B10-4FA5-ED60-E82F324F8137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AA434-EDF8-67F9-DCB4-8412FECA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305C0-E32F-A928-2613-4D532B57E44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C707E1-7595-EA67-5F6D-CFA93921924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D5050A-EFB9-2F1B-35E0-367D8DAB239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ED602-FC9F-E6D4-8880-F62EA4A41BF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2384-6281-E415-6AF2-C85B5BF278D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D0522-F71A-5C75-D2B0-0A09726BF1E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8055A0-B327-A9BE-E274-E91A6B51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148439-DA4E-CB93-379C-925886C50E3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6312E-1D8D-1CE0-CFC5-1DB8ECF573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43AE8-F27F-1ACB-6DDA-09ACC31102A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602C6-4822-A7D3-D5E6-D9878B0F9F9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531548-03B7-A784-ECF1-BE8E1A9D5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04664F-B706-5546-2E9A-ED75F0EF7596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DB4680-E6B1-5326-28BE-DF96EFF04BEC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BA5366-53AB-5A5F-B102-411A250F0D19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6626FE5-3224-1E7E-F590-1CB4B3D2B3F7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B9454-F9BD-EF22-66CF-0D233A386167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CEDBC515-871A-2BC9-93C1-AF21DAE13A2B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81C44-AE47-595D-6403-6BC373937FD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CE0335-ADE7-6782-ACAE-9BD540664A9D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97546-BF98-96AC-24F6-A4FCB46C9B06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155719-BF19-A737-C9B2-4AFF94AAE06C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DC0322-7192-C944-322B-ACB6E0A570A1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BBB9AC-8337-92E9-4C81-EE1A5DE5FEFC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D7E2AF78-8C8B-C983-C744-176BDA9663B2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91977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ECB7-CEC4-672E-05C2-AEF62D12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2997DC-EEC9-6A3D-D955-198EED367232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3EB6E-F6D4-3342-498A-E1DCB2A9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23CEE-939B-EBA9-30D2-83598F0982C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F539A-4A1E-CE18-706C-FBB1284CF23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3BE238-477A-D4BB-3123-0D440296866F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324E9-26D7-C2B7-3A98-BB7895EE19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85B42-A2E2-A360-6BB6-F641C9723F2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32DC9-C033-5A6D-8ABD-1BDEBD96D78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D15535-7587-8451-3D1C-F9534C87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DCE821-0FB5-5715-D22A-A7B34036440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18100-E221-14E9-3615-8B1386377A8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5A743B-16BB-E1EA-6CD6-DEA05A3C7692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5F2B3-EA2A-63D7-97F9-137BC9370E2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E18F10-54B7-A9ED-C961-B6175AB0A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A82CDB-4398-A64E-0B78-AA337FAFB0CA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611CB1-BC8A-A9F8-6C92-A11C9E43647C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538835-7066-66D5-9B46-400B51ED9BCE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233B346-5194-91ED-C1E0-59234F43F5FB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F7172-6D45-7DCF-8669-46A1C42CBAF7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FC793730-97C0-00F5-390A-F14990930F1C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C3F81-B7FB-EDB3-283C-74A384EE0FD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111255-285E-6AEF-1E30-8A880956D699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90FBE-5B0D-F5DD-F573-6CC168894142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1D597-E63F-CD73-43B9-EAAC0C4EF373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A65A6F-ED61-ABCA-E66C-1DB850AF8596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81745A-CFDE-ED7D-B024-14B1C1CA116C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850E3C9B-EB0E-B677-0DC9-B0E3C41502FA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D7F29B-A192-7CAC-8497-042B80A9AE7E}"/>
              </a:ext>
            </a:extLst>
          </p:cNvPr>
          <p:cNvCxnSpPr/>
          <p:nvPr/>
        </p:nvCxnSpPr>
        <p:spPr>
          <a:xfrm flipV="1">
            <a:off x="6088582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D540D6A2-0DD7-2482-DA54-C371E6B6F5AC}"/>
              </a:ext>
            </a:extLst>
          </p:cNvPr>
          <p:cNvSpPr/>
          <p:nvPr/>
        </p:nvSpPr>
        <p:spPr>
          <a:xfrm>
            <a:off x="5083154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FEF29-B01B-AAD7-23A3-E66AB57C1F99}"/>
              </a:ext>
            </a:extLst>
          </p:cNvPr>
          <p:cNvCxnSpPr/>
          <p:nvPr/>
        </p:nvCxnSpPr>
        <p:spPr>
          <a:xfrm flipV="1">
            <a:off x="5469155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CCA232-E52B-5890-BCC9-DF1A71A11CBB}"/>
              </a:ext>
            </a:extLst>
          </p:cNvPr>
          <p:cNvCxnSpPr/>
          <p:nvPr/>
        </p:nvCxnSpPr>
        <p:spPr>
          <a:xfrm>
            <a:off x="6797559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2AD73A-97CD-DBAB-1DA2-4B497F8AB342}"/>
              </a:ext>
            </a:extLst>
          </p:cNvPr>
          <p:cNvSpPr txBox="1"/>
          <p:nvPr/>
        </p:nvSpPr>
        <p:spPr>
          <a:xfrm>
            <a:off x="6697017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86C69-244F-669B-BFC5-96EF1E0CDB58}"/>
              </a:ext>
            </a:extLst>
          </p:cNvPr>
          <p:cNvCxnSpPr/>
          <p:nvPr/>
        </p:nvCxnSpPr>
        <p:spPr>
          <a:xfrm>
            <a:off x="6801375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34B9BAA-FE94-1D88-F1DE-0D37B4B1240B}"/>
              </a:ext>
            </a:extLst>
          </p:cNvPr>
          <p:cNvSpPr/>
          <p:nvPr/>
        </p:nvSpPr>
        <p:spPr>
          <a:xfrm>
            <a:off x="7387433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37358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4C596-A9B6-CDF4-0EBA-189835CC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5A98F9-401B-4B10-218A-83AEF05001DB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2A39F-318F-3132-9AFD-128BDCB8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26B0A-D8FD-39DA-AFDF-1016B669221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612CA9-C5BD-B4AB-DCB3-0EB7C776E28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37FF13-1D80-1678-90B4-8FBC0DFD2A4E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753B0-8F5D-E1F6-1966-99DB2AD15ED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10F18-0614-C393-A1FB-E1D3F571BB6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EBDEC-2E9B-626D-B735-C2D3665540F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8C6CB8-9679-9C15-DA7B-05E3FD89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280F0F-C23C-868F-6307-1F70A78ED67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4576A-EB79-F31C-D3B7-D5492A9C6C8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6C3383-402F-1D47-F9EC-2F269489D1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D0A13-6D79-CBA7-D233-432C42B2F4C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D3C7AC-0996-8D44-5A2E-25398EB18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EB96B8-56B2-635A-42B5-8060419C20B7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D465A9-FF87-4AA0-0CA7-8F82F62429D2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F2BCF9-E147-9F4F-4BA7-FAA757AD1AB8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08CE92-1745-1C60-03A1-70B2AEEBD248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9450C-32CF-69C4-42FE-4CA81928ACD4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42FF6E34-AAF1-C92D-06BB-D28BAEAA5938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332D17-7432-6678-4D76-B96C745367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3FB65A-13B4-899C-D317-F4DC9F79E38C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EC0B8-3287-B132-285D-3330073CEFDF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6AFD58-631A-91ED-368C-F4046B67FD14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8C00D-F306-F497-733F-6137A0AD902E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9F1C6-FACD-87BC-8919-54396C7BF5C2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B04E4691-8AD4-15FF-FDAB-0D560E82DA02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9D97B6-D22A-524E-D624-BB604F229D46}"/>
              </a:ext>
            </a:extLst>
          </p:cNvPr>
          <p:cNvCxnSpPr/>
          <p:nvPr/>
        </p:nvCxnSpPr>
        <p:spPr>
          <a:xfrm flipV="1">
            <a:off x="6088582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C09E1C20-89B8-3DF4-911D-FA2F2E49AAA7}"/>
              </a:ext>
            </a:extLst>
          </p:cNvPr>
          <p:cNvSpPr/>
          <p:nvPr/>
        </p:nvSpPr>
        <p:spPr>
          <a:xfrm>
            <a:off x="5083154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54C9F-DD71-9539-4D62-A52CB87F119E}"/>
              </a:ext>
            </a:extLst>
          </p:cNvPr>
          <p:cNvCxnSpPr/>
          <p:nvPr/>
        </p:nvCxnSpPr>
        <p:spPr>
          <a:xfrm flipV="1">
            <a:off x="5469155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56702E-EBC7-1E4E-4267-8C75C9E0F49F}"/>
              </a:ext>
            </a:extLst>
          </p:cNvPr>
          <p:cNvCxnSpPr/>
          <p:nvPr/>
        </p:nvCxnSpPr>
        <p:spPr>
          <a:xfrm>
            <a:off x="6797559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0046CB-87DC-A7D6-8C3D-7D78FD4FC552}"/>
              </a:ext>
            </a:extLst>
          </p:cNvPr>
          <p:cNvSpPr txBox="1"/>
          <p:nvPr/>
        </p:nvSpPr>
        <p:spPr>
          <a:xfrm>
            <a:off x="6697017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919EF3-5D36-3E7E-A696-0B203067689D}"/>
              </a:ext>
            </a:extLst>
          </p:cNvPr>
          <p:cNvCxnSpPr/>
          <p:nvPr/>
        </p:nvCxnSpPr>
        <p:spPr>
          <a:xfrm>
            <a:off x="6801375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D31FCB8-C5C4-B0D9-2F88-B86E9584C0FC}"/>
              </a:ext>
            </a:extLst>
          </p:cNvPr>
          <p:cNvSpPr/>
          <p:nvPr/>
        </p:nvSpPr>
        <p:spPr>
          <a:xfrm>
            <a:off x="7387433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D44821-1365-3A6C-65F3-F82E081AD6CF}"/>
              </a:ext>
            </a:extLst>
          </p:cNvPr>
          <p:cNvCxnSpPr/>
          <p:nvPr/>
        </p:nvCxnSpPr>
        <p:spPr>
          <a:xfrm>
            <a:off x="8936581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89C206-48CF-3B2F-1222-F443B7C64A06}"/>
              </a:ext>
            </a:extLst>
          </p:cNvPr>
          <p:cNvSpPr txBox="1"/>
          <p:nvPr/>
        </p:nvSpPr>
        <p:spPr>
          <a:xfrm>
            <a:off x="9347221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D306A4-DF11-5F48-E03F-3E45C4129875}"/>
              </a:ext>
            </a:extLst>
          </p:cNvPr>
          <p:cNvCxnSpPr/>
          <p:nvPr/>
        </p:nvCxnSpPr>
        <p:spPr>
          <a:xfrm>
            <a:off x="8936581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Vertical Scroll 37">
            <a:extLst>
              <a:ext uri="{FF2B5EF4-FFF2-40B4-BE49-F238E27FC236}">
                <a16:creationId xmlns:a16="http://schemas.microsoft.com/office/drawing/2014/main" id="{BBFE001D-7A11-FF35-871D-D47099C21697}"/>
              </a:ext>
            </a:extLst>
          </p:cNvPr>
          <p:cNvSpPr/>
          <p:nvPr/>
        </p:nvSpPr>
        <p:spPr>
          <a:xfrm>
            <a:off x="9142402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D5837B-CE58-3917-85A6-3EE7226A6771}"/>
              </a:ext>
            </a:extLst>
          </p:cNvPr>
          <p:cNvSpPr/>
          <p:nvPr/>
        </p:nvSpPr>
        <p:spPr>
          <a:xfrm>
            <a:off x="10115337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9DEC31-1541-B405-CFBD-5F5B53EAF3D7}"/>
              </a:ext>
            </a:extLst>
          </p:cNvPr>
          <p:cNvSpPr/>
          <p:nvPr/>
        </p:nvSpPr>
        <p:spPr>
          <a:xfrm>
            <a:off x="10243144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EE086-8F01-D77E-1B01-D55280C520A2}"/>
              </a:ext>
            </a:extLst>
          </p:cNvPr>
          <p:cNvSpPr/>
          <p:nvPr/>
        </p:nvSpPr>
        <p:spPr>
          <a:xfrm>
            <a:off x="1036654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CE59EC-A589-ADC7-7C83-529A55096C66}"/>
              </a:ext>
            </a:extLst>
          </p:cNvPr>
          <p:cNvCxnSpPr/>
          <p:nvPr/>
        </p:nvCxnSpPr>
        <p:spPr>
          <a:xfrm>
            <a:off x="8936581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C12A0FF-98E4-E79C-6CD8-AE28813EBB85}"/>
              </a:ext>
            </a:extLst>
          </p:cNvPr>
          <p:cNvSpPr txBox="1"/>
          <p:nvPr/>
        </p:nvSpPr>
        <p:spPr>
          <a:xfrm>
            <a:off x="9347221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5CCD6A-8C8C-136C-F6C1-57AD69BE8AD3}"/>
              </a:ext>
            </a:extLst>
          </p:cNvPr>
          <p:cNvCxnSpPr/>
          <p:nvPr/>
        </p:nvCxnSpPr>
        <p:spPr>
          <a:xfrm>
            <a:off x="8936581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F0C7F99-0676-CA3F-2A2B-BD0CFB7FB95C}"/>
              </a:ext>
            </a:extLst>
          </p:cNvPr>
          <p:cNvSpPr/>
          <p:nvPr/>
        </p:nvSpPr>
        <p:spPr>
          <a:xfrm>
            <a:off x="10115337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C117F9-FD46-E5E9-E9FD-B7D7EB085BE8}"/>
              </a:ext>
            </a:extLst>
          </p:cNvPr>
          <p:cNvSpPr/>
          <p:nvPr/>
        </p:nvSpPr>
        <p:spPr>
          <a:xfrm>
            <a:off x="10243144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3D01C0-FDE0-D10E-4345-9DD48C29074D}"/>
              </a:ext>
            </a:extLst>
          </p:cNvPr>
          <p:cNvSpPr/>
          <p:nvPr/>
        </p:nvSpPr>
        <p:spPr>
          <a:xfrm>
            <a:off x="1036654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539B99-A67C-2452-2735-1D0DD2FC11AA}"/>
              </a:ext>
            </a:extLst>
          </p:cNvPr>
          <p:cNvSpPr/>
          <p:nvPr/>
        </p:nvSpPr>
        <p:spPr>
          <a:xfrm>
            <a:off x="9281321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069EDBD5-8BBE-5DA4-972C-8B59F92C16AA}"/>
              </a:ext>
            </a:extLst>
          </p:cNvPr>
          <p:cNvSpPr/>
          <p:nvPr/>
        </p:nvSpPr>
        <p:spPr>
          <a:xfrm rot="16200000">
            <a:off x="9700775" y="3582522"/>
            <a:ext cx="3751582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2000"/>
              <a:t>Web3 API</a:t>
            </a:r>
            <a:r>
              <a:rPr lang="en-US" sz="2000" dirty="0"/>
              <a:t> provider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8249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4F30-174F-77E2-5548-5F52BB58F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4C6-1DD9-D4E8-413F-328456D0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BDEFD3-4B56-1874-3129-A5C9A9A66324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D0E337-1EF1-408C-BEA5-B6FB7103554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96CF88-1AC3-554B-C833-36A53B929B7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7603D-0C2F-27CE-7CAD-924CA6D0298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48088-B5D9-1CC8-4494-6DC072516A9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E7982-028E-DD7C-BAF5-0A9825A3B85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385373-FAF2-2B61-AED5-8EAC83F4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F22312-EEFC-31DD-DC07-4455FB70E33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97A10-1487-A217-F7FD-1E3F8168C7E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41205-851D-C8A5-6EE9-1BB1F2444EF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3C4FF-3990-FB77-15C1-A50E81104F2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13906-01F1-5754-C172-91605662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18916" y="4341663"/>
            <a:ext cx="3557835" cy="35578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09FF64-4A59-AF7E-656B-809A2D7A37A6}"/>
              </a:ext>
            </a:extLst>
          </p:cNvPr>
          <p:cNvSpPr txBox="1"/>
          <p:nvPr/>
        </p:nvSpPr>
        <p:spPr>
          <a:xfrm>
            <a:off x="3935358" y="492938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🔒 Secure transaction signing</a:t>
            </a:r>
            <a:endParaRPr lang="en-CH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FE7-B360-A474-F4E0-5A9DD246D16D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Browser extension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E7E05-035F-6F27-65CF-3FF3A0B6ACD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Mobile app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93086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01A2A-75C8-A513-6D19-454CDB020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3CD4DC9C-B57A-DAC5-5D03-7FADD6218A27}"/>
              </a:ext>
            </a:extLst>
          </p:cNvPr>
          <p:cNvSpPr/>
          <p:nvPr/>
        </p:nvSpPr>
        <p:spPr>
          <a:xfrm>
            <a:off x="9288379" y="2435192"/>
            <a:ext cx="1694046" cy="3060833"/>
          </a:xfrm>
          <a:custGeom>
            <a:avLst/>
            <a:gdLst>
              <a:gd name="connsiteX0" fmla="*/ 144379 w 1694046"/>
              <a:gd name="connsiteY0" fmla="*/ 0 h 3060833"/>
              <a:gd name="connsiteX1" fmla="*/ 1597794 w 1694046"/>
              <a:gd name="connsiteY1" fmla="*/ 0 h 3060833"/>
              <a:gd name="connsiteX2" fmla="*/ 1694046 w 1694046"/>
              <a:gd name="connsiteY2" fmla="*/ 3060833 h 3060833"/>
              <a:gd name="connsiteX3" fmla="*/ 0 w 1694046"/>
              <a:gd name="connsiteY3" fmla="*/ 3060833 h 306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046" h="3060833">
                <a:moveTo>
                  <a:pt x="144379" y="0"/>
                </a:moveTo>
                <a:lnTo>
                  <a:pt x="1597794" y="0"/>
                </a:lnTo>
                <a:lnTo>
                  <a:pt x="1694046" y="3060833"/>
                </a:lnTo>
                <a:lnTo>
                  <a:pt x="0" y="3060833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4F9C10F5-CAA1-5268-17B2-4461DFEF7A93}"/>
              </a:ext>
            </a:extLst>
          </p:cNvPr>
          <p:cNvSpPr/>
          <p:nvPr/>
        </p:nvSpPr>
        <p:spPr>
          <a:xfrm>
            <a:off x="9221002" y="2444817"/>
            <a:ext cx="1761423" cy="1203158"/>
          </a:xfrm>
          <a:custGeom>
            <a:avLst/>
            <a:gdLst>
              <a:gd name="connsiteX0" fmla="*/ 211756 w 1761423"/>
              <a:gd name="connsiteY0" fmla="*/ 0 h 1203158"/>
              <a:gd name="connsiteX1" fmla="*/ 1655545 w 1761423"/>
              <a:gd name="connsiteY1" fmla="*/ 0 h 1203158"/>
              <a:gd name="connsiteX2" fmla="*/ 1761423 w 1761423"/>
              <a:gd name="connsiteY2" fmla="*/ 1203158 h 1203158"/>
              <a:gd name="connsiteX3" fmla="*/ 0 w 1761423"/>
              <a:gd name="connsiteY3" fmla="*/ 1203158 h 1203158"/>
              <a:gd name="connsiteX4" fmla="*/ 0 w 1761423"/>
              <a:gd name="connsiteY4" fmla="*/ 1183907 h 1203158"/>
              <a:gd name="connsiteX5" fmla="*/ 0 w 1761423"/>
              <a:gd name="connsiteY5" fmla="*/ 1183907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423" h="1203158">
                <a:moveTo>
                  <a:pt x="211756" y="0"/>
                </a:moveTo>
                <a:lnTo>
                  <a:pt x="1655545" y="0"/>
                </a:lnTo>
                <a:lnTo>
                  <a:pt x="1761423" y="1203158"/>
                </a:lnTo>
                <a:lnTo>
                  <a:pt x="0" y="1203158"/>
                </a:lnTo>
                <a:lnTo>
                  <a:pt x="0" y="1183907"/>
                </a:lnTo>
                <a:lnTo>
                  <a:pt x="0" y="1183907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06FAB-A7CD-B720-CBF1-1CD208350418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4BDDE-5E66-900B-FF5D-5F6C3DDE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A55348-1A01-396F-7AAB-CC629D4ADA44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15C3EC-24B0-CB44-47BF-72243B42EA0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E754C0-36DA-0466-DABE-16937A32D85A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3900C-39D7-2B77-56C4-0A8FFFCE814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8AE85-37BE-B946-B08E-860796FE1F9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A4B58-EC20-B050-37C0-47478C8D70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19E69C-F6BA-D050-06AE-719415B5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B0921D-E4D5-85B8-1AFE-B9120F0A3CB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0D3A78-F545-E11B-D377-7D6B32CC5C6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99D03-BB50-FBCE-D701-C2E72D62168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3B4CF7-8B75-8E4A-C508-6BB08D0C56B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61B7FD-07FC-59BD-9239-CE363F4EB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2C93F-DDC1-7131-A0DE-2A1E09A3CC03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E2F89B4-2F32-B612-A3DB-4E3C0BC85B4A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7D2F1A-048D-7A54-9EE0-A6C68D78B1BA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2CB1E93-E821-25E9-C82A-D72AF2DE8FFC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38CFD-8A13-0FE5-EBF4-26659795D671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FA4B6EEF-311E-9075-6E22-1DDC17FDA281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CD3FE-68E4-015D-2ECD-5830186F3A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750B0-1102-22E4-D13E-78157221B1D0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17EAE-D70F-137C-C2D6-7B4CED84A4EE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791C3B-8D3F-7D1F-99C3-53C889861F91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94EED3-A615-E6AA-C569-593B0014C5F8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9A9E3-BE5C-1AF1-81B2-BC3AB7BD2E19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13A2380B-4A4D-44C6-E509-99B7D84E7327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14DD1-48A6-A543-6459-047CDDDC266E}"/>
              </a:ext>
            </a:extLst>
          </p:cNvPr>
          <p:cNvCxnSpPr/>
          <p:nvPr/>
        </p:nvCxnSpPr>
        <p:spPr>
          <a:xfrm flipV="1">
            <a:off x="6088582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F0028711-0EE8-31CA-AAF7-F00EDD6FA814}"/>
              </a:ext>
            </a:extLst>
          </p:cNvPr>
          <p:cNvSpPr/>
          <p:nvPr/>
        </p:nvSpPr>
        <p:spPr>
          <a:xfrm>
            <a:off x="5083154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A9C610-FF43-108A-3B4D-95AFEAF01E5B}"/>
              </a:ext>
            </a:extLst>
          </p:cNvPr>
          <p:cNvCxnSpPr/>
          <p:nvPr/>
        </p:nvCxnSpPr>
        <p:spPr>
          <a:xfrm flipV="1">
            <a:off x="5469155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4DCB1B-97DB-B54E-5152-9C4309B8C04D}"/>
              </a:ext>
            </a:extLst>
          </p:cNvPr>
          <p:cNvCxnSpPr/>
          <p:nvPr/>
        </p:nvCxnSpPr>
        <p:spPr>
          <a:xfrm>
            <a:off x="6797559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338480-70BF-DFDB-6EBE-55BD52EE8E7C}"/>
              </a:ext>
            </a:extLst>
          </p:cNvPr>
          <p:cNvSpPr txBox="1"/>
          <p:nvPr/>
        </p:nvSpPr>
        <p:spPr>
          <a:xfrm>
            <a:off x="6697017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6A8566-172E-EA0D-B9DC-CCBAF82C5B9E}"/>
              </a:ext>
            </a:extLst>
          </p:cNvPr>
          <p:cNvCxnSpPr/>
          <p:nvPr/>
        </p:nvCxnSpPr>
        <p:spPr>
          <a:xfrm>
            <a:off x="6801375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D452E6D-E8FB-CBBB-5C6C-0B205ED4B1E0}"/>
              </a:ext>
            </a:extLst>
          </p:cNvPr>
          <p:cNvSpPr/>
          <p:nvPr/>
        </p:nvSpPr>
        <p:spPr>
          <a:xfrm>
            <a:off x="7387433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BF7E86-51AD-E35B-FE2F-F29D26D9A495}"/>
              </a:ext>
            </a:extLst>
          </p:cNvPr>
          <p:cNvCxnSpPr/>
          <p:nvPr/>
        </p:nvCxnSpPr>
        <p:spPr>
          <a:xfrm>
            <a:off x="8936581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A89186-02D4-6B4A-E75E-1DF0C5516566}"/>
              </a:ext>
            </a:extLst>
          </p:cNvPr>
          <p:cNvSpPr txBox="1"/>
          <p:nvPr/>
        </p:nvSpPr>
        <p:spPr>
          <a:xfrm>
            <a:off x="9347221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4118AE-7977-C3C4-5FB8-3DB1E41654A7}"/>
              </a:ext>
            </a:extLst>
          </p:cNvPr>
          <p:cNvCxnSpPr/>
          <p:nvPr/>
        </p:nvCxnSpPr>
        <p:spPr>
          <a:xfrm>
            <a:off x="8936581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Vertical Scroll 37">
            <a:extLst>
              <a:ext uri="{FF2B5EF4-FFF2-40B4-BE49-F238E27FC236}">
                <a16:creationId xmlns:a16="http://schemas.microsoft.com/office/drawing/2014/main" id="{85F61DE1-73E9-6DB7-EF6C-09177A69DBF6}"/>
              </a:ext>
            </a:extLst>
          </p:cNvPr>
          <p:cNvSpPr/>
          <p:nvPr/>
        </p:nvSpPr>
        <p:spPr>
          <a:xfrm>
            <a:off x="9142402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9DE968-3738-E188-2E0C-A6938A3C1AC5}"/>
              </a:ext>
            </a:extLst>
          </p:cNvPr>
          <p:cNvSpPr/>
          <p:nvPr/>
        </p:nvSpPr>
        <p:spPr>
          <a:xfrm>
            <a:off x="10115337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C73569-A646-09B3-DCF9-DAEE418AD161}"/>
              </a:ext>
            </a:extLst>
          </p:cNvPr>
          <p:cNvSpPr/>
          <p:nvPr/>
        </p:nvSpPr>
        <p:spPr>
          <a:xfrm>
            <a:off x="10243144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E24BF8-240C-6E5F-6A35-A178D95FD7E1}"/>
              </a:ext>
            </a:extLst>
          </p:cNvPr>
          <p:cNvSpPr/>
          <p:nvPr/>
        </p:nvSpPr>
        <p:spPr>
          <a:xfrm>
            <a:off x="1036654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56BA1A-1C1E-BFC8-5A6A-26DC4112009B}"/>
              </a:ext>
            </a:extLst>
          </p:cNvPr>
          <p:cNvCxnSpPr/>
          <p:nvPr/>
        </p:nvCxnSpPr>
        <p:spPr>
          <a:xfrm>
            <a:off x="8936581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C1F9BF-EE0F-3660-E806-EF1C3CF4AC57}"/>
              </a:ext>
            </a:extLst>
          </p:cNvPr>
          <p:cNvSpPr txBox="1"/>
          <p:nvPr/>
        </p:nvSpPr>
        <p:spPr>
          <a:xfrm>
            <a:off x="9347221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DCC66D-D823-34F1-8F85-C94E8F140785}"/>
              </a:ext>
            </a:extLst>
          </p:cNvPr>
          <p:cNvCxnSpPr/>
          <p:nvPr/>
        </p:nvCxnSpPr>
        <p:spPr>
          <a:xfrm>
            <a:off x="8936581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98421D-EA6C-981A-B4AA-A5B6A4368828}"/>
              </a:ext>
            </a:extLst>
          </p:cNvPr>
          <p:cNvSpPr/>
          <p:nvPr/>
        </p:nvSpPr>
        <p:spPr>
          <a:xfrm>
            <a:off x="10115337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1A017D-D7BC-273A-3675-D993AED2375E}"/>
              </a:ext>
            </a:extLst>
          </p:cNvPr>
          <p:cNvSpPr/>
          <p:nvPr/>
        </p:nvSpPr>
        <p:spPr>
          <a:xfrm>
            <a:off x="10243144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7A75CB3-F2EC-8243-B4D3-41771004E5C0}"/>
              </a:ext>
            </a:extLst>
          </p:cNvPr>
          <p:cNvSpPr/>
          <p:nvPr/>
        </p:nvSpPr>
        <p:spPr>
          <a:xfrm>
            <a:off x="1036654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FEEE602-ECAF-127C-4F2A-433AA2AC23BD}"/>
              </a:ext>
            </a:extLst>
          </p:cNvPr>
          <p:cNvSpPr/>
          <p:nvPr/>
        </p:nvSpPr>
        <p:spPr>
          <a:xfrm>
            <a:off x="9281321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E1C3B64D-C960-1643-7845-E7041BB83D45}"/>
              </a:ext>
            </a:extLst>
          </p:cNvPr>
          <p:cNvSpPr/>
          <p:nvPr/>
        </p:nvSpPr>
        <p:spPr>
          <a:xfrm rot="16200000">
            <a:off x="9700775" y="3582522"/>
            <a:ext cx="3751582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2000"/>
              <a:t>Web3 API</a:t>
            </a:r>
            <a:r>
              <a:rPr lang="en-US" sz="2000" dirty="0"/>
              <a:t> provider</a:t>
            </a:r>
            <a:endParaRPr lang="en-CH" sz="2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27A889-CD78-0B2C-E0B1-4F5AD1CBD1B7}"/>
              </a:ext>
            </a:extLst>
          </p:cNvPr>
          <p:cNvSpPr/>
          <p:nvPr/>
        </p:nvSpPr>
        <p:spPr>
          <a:xfrm>
            <a:off x="9436267" y="1906149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A9B96E-23E9-3DE1-2537-0E0E76BA015D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366113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E4448-47C3-0FA4-61D9-9E32BF85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6F0C74-ACC4-1701-0824-1DC4987A2DFA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26CD7-E33C-872D-2360-60BE6A62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FFB47-2D28-B09F-BEF5-403A6284B73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7F0C-A603-1B47-BAB7-A3CE7A301CE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85D074-B963-589C-38D5-DC876F2FAF3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5A549-1D68-9200-1801-26EC7D71875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1D855-66A5-951B-F7D0-5AF77C6DCD1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38648-9B44-4A98-1EB3-2E2D4E732ED0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E3889B-B591-D529-24DF-017ACDB25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F77B83-D2C4-6CC7-D1DA-6A049FBE43C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D9A8-F01B-46A2-1525-95DA9E71A19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B3355-E0F2-FE40-F4DC-2EBC0887BA3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913AE8-31F5-C0BC-DA95-B0CB43F5CE5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8ED0A-5855-EBB1-8D21-367B2FF9CD20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360C44-7F16-BBF2-7E23-C96A9A67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13CA8-3178-6777-790C-6AA845E8A34A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E8C65D-707A-343B-1DF8-0B25C2C8EA46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A520E-B04B-B608-A337-40BE7D627355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82FAA82-085E-FCCB-B830-09887A7B7577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38112-05BC-633F-21F8-ED8DAF3C46D8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670FE-4F9E-6AC0-3CD6-DD62D427DEAE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C321D-BF4D-9A19-3324-AD5464E700FA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81907-3275-9188-4D0B-73E311A5C915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History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315333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A1200-0980-4AB5-FB6B-8621B1B5D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09D6-9CEA-3AD9-2CC8-386E41D4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History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D5A5A5-4160-1C47-3D97-A2774AB29C09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66F893-8312-E578-961F-9AF37CCD08D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EB5D4E-9281-497D-FB78-F033AE8A0D0C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7E4E1-8517-FDE0-6F65-7DBE2D1F51E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290118-68EB-A175-C85C-AFDFD85A78D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D278C-0422-C8C0-8E9C-E7CC505DEDA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FEE0080-C66D-2292-A20A-9E2B6AAB7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E8439AA-3CDA-7C58-42A8-DEEFAA9DA6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44BEA-18A8-8C7D-DF3A-D1F17A5A2A3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C35CE9-B1CB-7820-AA40-96E5CE84F68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B4D9D-C73C-033C-F618-3B3D804F01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A6900E-2433-1063-ECD3-CC3CA93C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14FE5E-3B13-B39A-3F32-2374E63B6F87}"/>
              </a:ext>
            </a:extLst>
          </p:cNvPr>
          <p:cNvSpPr txBox="1"/>
          <p:nvPr/>
        </p:nvSpPr>
        <p:spPr>
          <a:xfrm>
            <a:off x="5984206" y="2260964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contract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EIP20Interface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Triggers when tokens are transferred,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including zero value transfers.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</a:t>
            </a:r>
            <a:r>
              <a:rPr lang="en-US" sz="2400" b="1" dirty="0">
                <a:effectLst/>
              </a:rPr>
              <a:t>event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Transfer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 </a:t>
            </a:r>
            <a:r>
              <a:rPr lang="en-US" sz="2400" b="1" dirty="0">
                <a:effectLst/>
              </a:rPr>
              <a:t>indexed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_from</a:t>
            </a:r>
            <a:r>
              <a:rPr lang="en-US" sz="2400" dirty="0">
                <a:effectLst/>
              </a:rPr>
              <a:t>,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 </a:t>
            </a:r>
            <a:r>
              <a:rPr lang="en-US" sz="2400" b="1" dirty="0">
                <a:effectLst/>
              </a:rPr>
              <a:t>indexed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_to</a:t>
            </a:r>
            <a:r>
              <a:rPr lang="en-US" sz="2400" dirty="0">
                <a:effectLst/>
              </a:rPr>
              <a:t>,</a:t>
            </a:r>
          </a:p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    uint256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_value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>
                <a:effectLst/>
              </a:rPr>
              <a:t>);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81129-D622-3236-9243-59397E979801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A0921-D47A-2849-F50F-56FAEFD4AFE5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E13695-B59F-7AA2-FE0C-F0924320275C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EC4CA4-D499-BF23-3039-3B1FAC654A6A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AC4AD5-066B-0843-0E87-C39F20239F22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0E9F54-67A7-976C-7FE6-FC77C143AC2F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C742E-67AE-10EA-EB03-06E5A12C7BED}"/>
              </a:ext>
            </a:extLst>
          </p:cNvPr>
          <p:cNvSpPr txBox="1"/>
          <p:nvPr/>
        </p:nvSpPr>
        <p:spPr>
          <a:xfrm>
            <a:off x="7213025" y="5252549"/>
            <a:ext cx="386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≤ 3 </a:t>
            </a:r>
            <a:r>
              <a:rPr lang="en-US" sz="2000" b="1" dirty="0"/>
              <a:t>indexed</a:t>
            </a:r>
            <a:r>
              <a:rPr lang="en-US" sz="2000" dirty="0"/>
              <a:t> arguments 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94697-9224-E458-C587-32C68FBC6603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FE2B07E-F365-02BB-1C3B-D5AAF4F31275}"/>
              </a:ext>
            </a:extLst>
          </p:cNvPr>
          <p:cNvSpPr/>
          <p:nvPr/>
        </p:nvSpPr>
        <p:spPr>
          <a:xfrm>
            <a:off x="5236143" y="2934511"/>
            <a:ext cx="211756" cy="21482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05F1A-AE3E-E1E4-B29E-AACCA0F4D8FA}"/>
              </a:ext>
            </a:extLst>
          </p:cNvPr>
          <p:cNvSpPr txBox="1"/>
          <p:nvPr/>
        </p:nvSpPr>
        <p:spPr>
          <a:xfrm rot="16200000">
            <a:off x="3787680" y="3968286"/>
            <a:ext cx="354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≤ 4 </a:t>
            </a:r>
            <a:r>
              <a:rPr lang="en-US" sz="2000" b="1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43651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5F8A-4E7B-6D52-1FF8-813A51ABD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CEB-AB7F-615C-C7E2-1DED4B38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00904-31B9-F3D0-7B19-766678779265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2FDF2-8D8C-337E-F195-1F7F57F6981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9169B-4906-F7E6-0B3C-8B2F7FEBECF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D975D-6A15-980B-5F6E-D8F928A2B9E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F7B17-5A7B-8E90-E32B-899BCF1759F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005A2-8626-62E2-043D-EBDF75494B1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49152A-7B0A-11FA-4F7B-7AF67ED5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C28C5C-1517-B83F-F399-1A6EF926801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121AE4-9C8B-241F-03F0-52194775D47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93EA4-7CE6-4BC4-B59E-643017E33E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9B512-2D22-B463-2492-5B8BF856181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B36657-0727-561F-C9EC-15B0D39AA666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9FC47-2C2F-27F1-1C16-73FABE391FE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30A422-3776-4E74-91C6-7AACDEE4AE38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4CF569-9F4E-AE14-B800-04A8A681A9A1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DA1B5B-31DA-20D8-7F59-F45CEDA72A3C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1292C-F124-DB3C-7837-BFCFBA1FDBD4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75713-9B39-D9ED-C1EE-72970ED0E254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A47BF-FB23-8CCA-388B-ADE6587FDF54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5EC6C-A4CA-D00E-396E-71E4D1C44717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73A-22DE-D769-699D-5A5B8E3646D5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BED8F7-CF72-3C4B-992A-EC383FA293A9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0F64BD-371E-A982-1588-9265982347E9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EDCF3-B95D-2AB4-8FC8-250850D234DB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BD4019-47EB-1BF2-8AE7-F2FA56EDE2A0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3258B-5ADF-B4BF-BC09-32E3018B5D62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2B5AF1-CF5F-0288-A9CF-5CBA7DFB059C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867B9-BFD8-042B-3703-21783D1871B7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35A06-4CC1-A0D6-ED1A-6A433C5E4721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243D6D-FD81-8B17-4DD4-D00F4B7A8E35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268F87-F21F-E2C6-DA20-82EB126B537B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E20FEA-5F25-2F71-8BA5-1C34284A1195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FDD79-03D0-FB31-0DD9-16D8D3299C41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08E0BE-F851-0EFE-472A-BE76EEE8C16A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543259-0916-4399-B8FF-4F3BDF9F1959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04364578-470D-5A8E-DB8D-508FC644929B}"/>
              </a:ext>
            </a:extLst>
          </p:cNvPr>
          <p:cNvSpPr/>
          <p:nvPr/>
        </p:nvSpPr>
        <p:spPr>
          <a:xfrm>
            <a:off x="5236143" y="2934511"/>
            <a:ext cx="211756" cy="21482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13B20958-79D7-AAB1-799A-E5EE4994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B7BC6A1-7BDB-1AE4-9E2F-4D75D6842DBC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139F2E-D021-F3C0-C55E-2F428C5630E7}"/>
              </a:ext>
            </a:extLst>
          </p:cNvPr>
          <p:cNvSpPr txBox="1"/>
          <p:nvPr/>
        </p:nvSpPr>
        <p:spPr>
          <a:xfrm rot="16200000">
            <a:off x="3787680" y="3968286"/>
            <a:ext cx="354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≤ 4 </a:t>
            </a:r>
            <a:r>
              <a:rPr lang="en-US" sz="2000" b="1" dirty="0"/>
              <a:t>topics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84D9EF3-FA9E-6573-E2E7-CFF57E86E891}"/>
              </a:ext>
            </a:extLst>
          </p:cNvPr>
          <p:cNvSpPr txBox="1"/>
          <p:nvPr/>
        </p:nvSpPr>
        <p:spPr>
          <a:xfrm>
            <a:off x="5644138" y="3004466"/>
            <a:ext cx="506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Set ≤ </a:t>
            </a:r>
            <a:r>
              <a:rPr lang="en-US" sz="2000" b="1" dirty="0"/>
              <a:t>3</a:t>
            </a:r>
            <a:r>
              <a:rPr lang="en-US" sz="2000" dirty="0"/>
              <a:t> bits based on keccak256(</a:t>
            </a:r>
            <a:r>
              <a:rPr lang="en-US" sz="2000" b="1" dirty="0"/>
              <a:t>address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552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2B04-E9B5-23B6-F833-0D6C0F5A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03B7-6341-F6D9-55CB-19EB3E67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C5E5E4-50B9-16C5-FB42-8CEBC2E6476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5BD24-8413-7C39-27BA-0FBD7EB722B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BA1664-0DAD-68F3-44EC-358B7BC7DA9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7F26A-AE0A-A7D1-FA61-D8D9832C4F4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71BB6-D8EC-27C8-3657-B796DD210A6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0CF93-9ABA-32F4-B6A9-840F20877B7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7ECF4C-EBCC-7959-0785-7E8AFE15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3EC0F1-743E-03C1-0D41-DA7189E25E2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1127F-DBD0-0696-625A-229032B3069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3B973E-55DA-BDCA-439C-2BCA42955A4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79E52F-FBE1-DAB3-A01F-DF712267DFD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0699D-69BC-2367-07FD-0A4809D036C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A21-38B8-9A3E-D6E5-9CA4A1A46E22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2F24AE-A336-A42D-7A04-E5574401BFD0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9A6BF9-899C-CFD7-245D-66A09DD680CE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C68785-F737-1813-2B91-870CFD7D399D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DBD73B-7EE3-20A3-461F-3BCA84276A8E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FA099-5E0E-8DF8-B426-1D968937F10E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DD03F-9CA4-5EF2-D65C-4EAFA6447321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57F1B-5096-7FB4-9C87-D62E220970DF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B2495-1897-85E8-4E3B-889942A26F72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1EE08-5A0A-B4C7-B289-00F29992CF7E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D59DF-6DCB-6B33-91B4-93DBCB0990E9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1B25D9-D983-3B62-1200-22FC71EB6AF9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9610CF-0DB5-8342-AFAF-EB1F49914C5B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E9965-147C-AE21-95B8-4069F36F3B43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7C188E-EEE6-0722-000A-8610B1514F50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CC8EC0-E2C6-0BF7-136E-3F4DDEA03AFA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221DC9-1714-E6E3-646F-86ECB10B3C50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33430D-97CC-C1D2-FDBB-E0F2BA277EFE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44C656-1B5A-81DB-D6BC-9F0FD537F25C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D63-3A20-4D63-889C-6AD27861E7B4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3FA6FA-A44B-69B4-9560-8AC58EEF98A1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9C0BC9-0B57-BA4C-9D79-25DF5A7943AD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2E60B0-AA2A-65FC-EEFB-8A9FAAE72F35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8E76B75-680A-73A2-9634-58776C3E1165}"/>
              </a:ext>
            </a:extLst>
          </p:cNvPr>
          <p:cNvSpPr txBox="1"/>
          <p:nvPr/>
        </p:nvSpPr>
        <p:spPr>
          <a:xfrm>
            <a:off x="5326504" y="4632160"/>
            <a:ext cx="570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Set ≤ </a:t>
            </a:r>
            <a:r>
              <a:rPr lang="en-US" sz="2000" b="1" dirty="0"/>
              <a:t>3</a:t>
            </a:r>
            <a:r>
              <a:rPr lang="en-US" sz="2000" dirty="0"/>
              <a:t> bits based on each keccak256(</a:t>
            </a:r>
            <a:r>
              <a:rPr lang="en-US" sz="2000" b="1" dirty="0"/>
              <a:t>topic</a:t>
            </a:r>
            <a:r>
              <a:rPr lang="en-US" sz="2000" dirty="0"/>
              <a:t>)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3E022DD-A155-0DF8-3943-E2BBAA30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D0F8033-707A-E70B-50BE-5F263B7CFDE8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5AD98-42C4-BC19-BDB3-585DC5B0647F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2968E-2765-60A0-37F9-D8B8F29932F4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7722F-C5DD-DF3B-D39B-6FA62C30DEB5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813376-40DB-D1B7-2AFA-D4B508AB891E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031D7C-6C9E-9112-0EEA-FC17409A3DD1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29D307-EE58-962C-80A2-A22D49FFCADB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458FF7-A9CB-0C9A-2D2F-023949BC8665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EE1585-B8B8-178D-1D0F-56E205256CAE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784D34-5AE6-45FB-5A68-57F903C7DAD2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A865A4-75C2-9087-3CDD-D5558AE186EE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2D4A5-E641-9C4B-12CF-C073A56FE868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99D52F-79EF-23C3-9530-74126315DAA5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E686AB-D15F-302F-4ED6-9917DA967838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40EDA1-0F31-8CFE-D9D2-7B40AE0B77D7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A77E2F-2DC7-0FF5-129F-CA78258D710F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9D57D1-3007-EC8D-717A-F570760E59D8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488D45-7A30-6815-468C-8B8790E9E35B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D16543-B200-0AE1-B55C-13667D5194F1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7E2C5-888E-E472-DDE5-56D8C2F4F765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8AFF1D-8312-6D42-57EE-E439B1D03234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18EE48-4464-EF97-1EC5-5E2C283933FF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BFFA8B-8C11-D5BF-C122-0959E0BBC40E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EC76E3-3446-44D5-028A-EDB9710E7814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CDB4C5-DB89-06BB-B509-0551CE9D4C64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505BDD-91F9-05C8-D009-F8DD80E59D55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12EE47-AA28-AC3B-975A-1CA4347244E7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1FA3D9-D6A3-2656-48E2-7AA5D884F76E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5A37DD-DB35-EB0D-9507-BE19E6D2EF02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53881B-B0EC-C229-C08B-95CCC6A81071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E4DBA7-E4AE-E9DF-13C2-4A6101B57358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FE93A1-DF5E-05B8-2E97-C8B6EDC6EC70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8D7C61-B891-748F-5709-54481AAEB379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CAB56C-459F-F892-5E18-664F8220C06D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973BC3-A540-8D21-1697-2CCE9C66894F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3DB3EB-1E0C-4AC8-B7DC-E74777D66BAC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26CCC6-D289-FC31-896F-9EA192B0DCD4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45FBE0-CE5A-B989-CA4A-D5FC24F9CF78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B595DB-830D-8326-8139-371225A52EF3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D3434C-B131-C0A7-AEB9-99D2A17910C7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43E51E-79DE-B463-5915-1CF0641D8D6B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26707C-2CA5-CA25-2565-3F693D93E465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85891A-7042-103E-D85D-3E06C1FD1407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0205F1-89FE-F569-D2F7-8E4B59FC834B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300D72-45EB-67E2-C957-8E24C3EC9C14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2382B9-4C29-62CC-B3C5-F45F192FED0E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DF8B2C-26BA-F368-204F-C220EBADBE86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CFBD88-FBE3-4C54-F3FD-7C77BD24B201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170A72-26E3-D5FF-90AC-499422F9DBF5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1775FB-9946-7781-45AD-AFB7A2A93142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DCB4EE-3CAA-0F70-C429-79B0D1EDE701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86F074-6915-65D1-65AA-D0D9C036E48F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74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4E53-24DD-461F-E470-FD433375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16FB-6076-CF6F-A272-FD6BFBA6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6AC0FF-4CF3-2696-1866-20ADBEB947A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73FE94-5664-F2A3-2587-34DD9F8FC60A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194A9D-7237-9CFF-3B65-4B61A3C00EB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69A7D-3053-97F3-B28D-54709844D4D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864FD-C077-E0B8-70A1-119D7DF01E9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7B88A-3EAE-3FB8-C107-661CCB0A83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806546-CD2B-6C7C-3D43-511C0241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4FF4BB-BD21-9672-2935-7DF0954D541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CB4D14-C68C-30E2-1F96-FAD5FF8BD4B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D6495-B474-8C43-34AF-EF409C83906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6A0BF-F96D-7484-AD2D-8716CFF1BB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B9FDE-B738-1627-BBDD-7191E1700026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A41BED-85EA-DFC5-F56C-096C5530D66D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720121-669D-F838-53B1-9691B193A2E5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4324CC-5B20-F6AD-41CB-224BDB218C34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FD8C16-FF42-8AE2-448C-29D4CA9CD24B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7BC5F-529B-C733-BBEE-BC92D7F6767F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4C0D6-E552-B5F9-4362-2C5E89DEBF2C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2CD62-D531-3C08-B0DD-CB3D7AD545A1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41A15-890D-1CB6-295D-70CB6BEB4817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D9A35-6639-4827-562B-BCCBA72E84E3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3542B-5CB6-044A-3D0D-61E0A6D8895C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1739F-89B5-2FC4-8ACE-38F5C7CDB559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C83C6-17AF-C89C-508F-F20C5CF21ED7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E2EB4E-4AF7-B9A6-2687-2EEE929231E9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904BD-EC9A-721B-40AC-3FF20655E909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D47D0B-16B5-689D-A767-847B102BAD67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2505E-B13F-8CB4-35C9-E40434F96A32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C058B0-3CEB-801A-C4DF-6CC4BD9EFD81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6DFA9-AA99-4904-7CFB-396DA4B00CDC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07B41F-FA21-777A-A369-D927119445A0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0A0930-7B47-4BB6-28AD-94B3B031896B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B97AB7-17B9-D60C-7DDB-9F549ED78A19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33457-4761-CF65-38AE-0D73C2AF54D6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0F4A34-6D2B-21D0-523A-DFA65DD4AE89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2B5E0F02-92CA-A664-85F2-EE949E2C3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5733418-B0EE-6274-D197-AAE24FA2D661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A0B51-CF9E-1ED8-1B25-D9329353B145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E1642-2098-693B-07D8-9B85E8D58C50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46C4B-4C2C-61C0-140A-0D041BD344EF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99BD0A-DE5B-A3F2-1B58-7F26499F6EDB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ED3F7F-BF6D-196A-171A-4A650CD7903D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11F61F-4FF3-7FF4-F671-9ADCD27CE915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802AD1-FA9A-BF21-EF8C-5B1CC9075A48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041D0D-3D1F-1F6F-BD2C-B4FCBCF591A9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5FA8F-BE91-1926-DB68-B07B91BED372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890E19-4A54-F9A1-AB22-0963D635F9F1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55871-BDAF-1E88-F886-664F04624E62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CBFC4-ACE4-FC28-42C7-ADA6BD1DF8FC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7431CD-A33F-3BEC-3631-5343AE39C8BC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798DBE-813A-0F30-499A-ADAB883BBAD3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2C2A14-5148-80DE-A2A6-5D9D035F2B9F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274F4D-390F-983F-7B51-6F2CFEEDF441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212283-F173-00C3-1717-45F5432646A2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244D7D-61D6-6B5A-66FF-B36D7E082E51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5BE491-6727-62AD-EB98-C82FDF5E75CE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F96AF4-0ECC-61A1-86F3-4B8FDB44FBF6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8F8CB3-D887-6DF0-C310-C5F01C8F0D0A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4A5C55-29FD-74D6-2E4E-3D6557101062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491437-96D2-8BE2-A0D9-365FF4B6227F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2AD9E8-6404-0536-FE52-3FF75BD8BDB8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EB78C7-5093-818D-82BC-E9F132B424FA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5EBF09-EB15-354D-44BD-F172F8CAC6D5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EC8339-D4D9-93C4-11CB-3E21621163AC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815F48-5605-275D-FD07-958A269729C9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19CBA9-E8AF-DBE1-C09C-A99D83AFF21F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D8E1C9-351F-37B0-58E4-A5C54E6C4A87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F40316-33DC-FE38-08EF-D57259404266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54F741-22B5-D04F-074E-52741E8F20B2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F7D06E-EB08-4A35-3D45-423A7A435BCF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B92A39-3ED1-E37C-D51A-61447583BCB3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548824-3258-73AA-EEB7-29C8DCA0382B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3D90BB-0AA6-7C31-0618-3A41C4330CEF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2F9CBE-6097-5D1B-E2C8-6EA6F23EA575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4763579-499E-A262-6C72-6AC39203BBDB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32A1F6-CDCF-0CEC-9162-9E19EE685DD8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B2CEF94-F283-9B8D-666D-739B775DF545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73E92D-574B-B84E-C215-868FE8C39B74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58C094-9AC9-1D03-975B-D2FC2BA0A00A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FA0907-CF4D-7276-100A-C3BDA4927DE4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18CC61-E3F7-6698-604C-0B066A42657C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AA1C4B-6943-AE50-0963-3D5E068A0F02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BDE0A1-81C9-97DC-6053-936345025325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54F47FD-5FC4-2CF7-2290-65ADD1F4ABAF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351C70-6345-5C28-AFE6-6489333338E3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6FE65C-543E-DCCE-4DF8-4743822C881F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7ECA96D-6D9E-C47F-586D-CD7EDE55EDE1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6664F0-CB7A-262C-8B6F-3DD58084A6E6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5A0BDC9-FC3B-0750-1899-BC2DC50B25D4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E11AF6-F083-05DA-135D-A4DF2EEDB436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603F9AD-A4B6-C304-C7AD-DA1147F17C97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A16178-98E4-2FF2-401D-022FA380E1C6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B641FD-81F7-973F-A4E8-809B39778E25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84E530-90FC-9023-B4CA-BC80F55B8729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E586CD-A447-C477-5C03-D57064D8E001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663EED-D95B-E12C-F0AA-880EA87B3E79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5FAD62-4927-A384-20DA-DAC279289567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44201B-2F49-56F8-4F6F-9419D17E6742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70C8F4A-53EA-F5E9-0F5F-30DD96277E5C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B6E42D-0C09-B353-2A12-C8D0FD47920C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62413E-1646-ADE7-41C1-3CA73C809BF8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F33213-F3AF-7C15-FF95-9B353C531902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8C2447-1EC3-0285-6FA5-D0F3CE53B3F2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A77F08-D4F7-9AC1-33D2-6240F473E0F7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60E7F2-705C-6208-14B1-F5D4B12D8A88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A80D63-8A6C-BD9C-EA70-0E162D4A26F2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945A008-8C24-3201-90CA-3097AC7D31E8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94830F-EEB9-37C5-4D37-AD0445BC9722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E1B1BB4-CA07-7877-728A-7EB83A39F4FA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511C479-7FE7-8A79-9C42-76B44831F929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A0AB0E1-D12B-FE50-565A-96DAF35DA79D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A07B8D2-6876-5EE3-40AD-DBEA70571858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2650E4B-FBBB-90ED-B39A-913AC733720A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0DACE9-BFD7-E44D-F386-494F8AB6F682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0F77786-81C2-5FCA-149C-AFB82B77BD8C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C728788-97E2-A717-6440-DAD7104965E9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6FA4D70-864D-3DC4-362F-05836BB32C37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334FB1-4228-4845-BC0E-9589201FBC58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236E770-C9E0-A70F-A09B-AA9E093DEAC1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25FA2E-691F-88C5-2305-B6DB8D4FF0B3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BEEC2FD-3448-B90C-9123-91275686A946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2157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D5BC-52A0-20E5-7B37-11C7D2A6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8D51-95D9-A855-4E05-C15C7775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9024E-5733-175C-2C52-C457EFECBD97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B08BE9-61B2-72B9-DD15-866ED46B206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7687CC-EB60-4AD7-73D5-5B1E010F8302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32990-51F4-2BAD-56E5-C4D412D9F71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76199-0C42-AF28-1091-5690DD462F7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FC04A-4D6A-F792-5FFF-3C175387500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01A59F-D444-CC00-23F0-3F21C60F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7A1711-C033-B4FE-A860-90110ABD213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2BC5C-3E3F-1FFD-267D-6FA718D1532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2C95A9-835E-1220-9307-0A975A23961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5D571E-931B-1613-6C61-ADDF7DA9DA6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F26FD-A2A8-CD6A-AE3D-938D93366CC4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82A9F-D888-942D-68AF-307FF6FC8BD4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753FD-DCD8-6875-D8E8-640AF5878EF4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13DBD3-205E-1B30-129A-2B05BFDE9672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8A820-5B27-26A3-0A2E-03D5FC65A128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AFC68-57EF-C316-CA7D-8F9874E97A6C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6B622-AF21-08CF-A047-E29F17266FFB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035C3-E152-E96C-DF15-83CB870472E8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29BB7-048D-8F64-8414-277E88427EBB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53DF6-4295-CE55-9496-41835C6A753B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0EA283-51C1-32B3-9FD8-7BDBEE5FCEEC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93C50-27EE-3C23-37B4-BD0CC1DDE6FF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9087A-B5C7-921B-2A44-16CFAEF7A52E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18377-66AF-A071-944B-4C06F20FBB9A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8460D-C0F0-3B79-B8EF-74D3F1ED4263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9B7475-6DBD-BB16-70DC-F5376B37610F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B440E3-D609-49A3-5933-45FD685B4F93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FAC7BA-A37D-8300-8B01-C0C44C429077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BA71FC-C229-A3DC-44C6-ADCD0EA5B8C6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2F426F-FDEA-2E46-1177-0930E0EFD4E3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73F6EF-3CB6-7643-87F2-A6EE78659F5C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C345DA-FD90-24A7-BE21-06E575FFD586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66B57A-AB9D-7C77-30F1-08FA878840E9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8E295E-6F41-7335-6F45-80DAFF44061F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AB6924F-D6DE-A6F1-244F-A8AAC3084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49EF50C-DF95-4DEE-8980-094FF484B44F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1B86F-63DB-20DD-4508-FB7D79EE0D4A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09B1C6-D842-241A-7C16-DE03899A1D7F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BC4E-3A52-C02D-A559-FD5B265F3DC5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BC1594-8895-4300-2AFD-87D592ACC517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86EC2E-5AA9-BDF8-0AE7-08087CD9B2B3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5184E8-F3C0-9896-FC61-5D1AA8A2C5B2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F732C3-E930-9468-DB69-5D9A2BC70363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58531D-5111-5898-0485-11A072A7FEFE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764382-6B98-E60E-E972-195AA90FABC6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D3F482-8E6E-111E-3528-627D22D1CCF8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CEA15C-A125-C2EC-8A8A-17056436B4B1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E6D837-1F7B-B2AB-B67B-C3B1CB8F4280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D88FE9-1D66-A1CF-7BBB-C7A363116269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5C4C68-6088-F58E-EA2E-5B09BCC620DC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E5694-13D9-5E33-8AB5-C97747AC97D4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9AED06-4C96-5A83-5E2F-450BB1EDA2AA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A5C965-018C-646C-30F4-B24A593C86A3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551015-A074-4551-F0A4-7A2991C8DDDD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9CA1A-75EC-2712-21D2-8D97031B8F39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491DFE-EBF3-B20F-BF1F-824343CA93AC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E1D34C-2E4A-01E6-3045-2DECE5E75894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54201F-FFD8-F6AC-3C82-2637892E6920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A0FEC8-6D1A-7FC8-C3A7-74B5FD9595FC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6BDBDA-854C-D1E1-0187-BED0C376E958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EB0ECA-CA5C-EA1A-90FE-439F8EE72951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DF946A-6CCE-14CE-39B4-0636B8D36F9D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B83C91-E73B-AC2E-B065-960790DBBB12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561485-059C-F9B2-E301-94C28CB1667C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4FE28D-5CF0-50C9-FBAD-5A087CEF7AAA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21D7AB-44BD-DAFF-8AC8-9B841E9359AE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EEBCC9-D399-0204-F797-DAB8813784F3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2BE4BC-B46E-CEDF-585A-83D61DE35C32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80FFD7-4CF6-6285-EFE0-DB3BA5DF2CD9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8D3993-AB16-9292-B6C2-785BE719D8B7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A2063E-62CC-3E58-BC32-7A556AE2F025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BA5C8CE-1419-210B-971C-7CD356BB4132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6C9FE2-D867-33AE-9DB8-139E2FDE131A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C3A7CD-76C3-6263-D77C-23C1FE58AD54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A147A6-7616-BD12-2BED-AA1EB0D7F379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34873F-0D9F-BEF0-8761-9CFD5C29ABD5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1B8201-018D-B3B6-1CE7-E7CB8F1560C5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B64BDA-D0C0-A434-FA23-90BFEC7D430B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9D8B08-1508-880F-24F3-648A53DE8D48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D0EF4A-9E00-2420-EDE2-9506E6C6CF99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8779ED-D834-2531-C033-69BA49C6A668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82B98C-B2E9-2CE0-CC4D-391655106139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B0FAC1-5608-3FAE-54F4-B9C53ABE04E2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4A402F-D36B-92B5-B04B-07F148780C8A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62FED9-FB0E-1414-6D8E-9BDC5659FF8C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BD02E14-C69E-779F-E776-18320843296E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C9159-70E8-3688-213C-FADB72FAD149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EB0397A-EBF9-0362-65BF-AB16B2BBC1A0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AB0064-ED66-5578-F3E5-55732892E572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09B916-4AF5-1589-CBF7-6417684EE4C1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0CE3A8-7887-C505-977C-749A3F000A25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57B7182-84BB-843F-30F3-F48BB4216939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15D5DFE-A45B-86D9-D978-8E6FA34697BF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807563C-D72C-144C-E632-613A7BB20AE8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BDE7AB-C86F-AF9E-D7F4-BF840B018D5F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4C78D81-E238-49D6-42E5-C9925497EABC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0D09D6-C0C8-80BB-7EDA-BCB2970E5185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267DB41-2C13-79F0-46FA-E57B0AA6D518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5B094E-0724-9791-94E6-11E8CD19ECA9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DE89E1-2E1B-87D9-0348-5C0C5C5246AB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DD9D866-3C6E-E704-B17A-91A0FD7B2C38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DF00A3-196F-4E23-7B0B-96BAD62D1334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9BFD82-5C09-4841-D2B4-E0F5CFF62576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D931F10-F5E9-64C3-4ACC-B396F337D3FA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8C61FAE-252E-F766-7A88-700A7802EDB0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20DAEF3-0273-F84C-729A-8FB03D97D5AD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8877C9-C56B-DA6E-5788-9DEA1659EF44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B2CF68-9C07-C6D1-593E-7D5ED9F7047A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A47747-8907-D48D-FB25-CE9775ACEC81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220AC40-96C8-91AD-AFA3-45C0F7E18F9B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8381B3D-CC09-5858-7B99-1ACBE7A476CE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868AFA3-3956-A016-3208-41FD0BB492E5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A2D1A7-CC9D-C1DC-0331-3B0E09562FC0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83BD5BC-C4BD-D38F-8C3D-3867BFE62BBD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7AB2127-F45F-5683-CCEC-ECDFC730362C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DE66264-7EA9-26FF-8227-954423E008CD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2B8A7D-DE9F-9E9B-0EC0-19BCD2FD3F30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E411E89-4E26-9891-D971-09DD25C72F4C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4A3681-C8E1-520A-948B-2799BB187071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17CA36D-0CC7-CE08-20A3-1F39962590C9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AF44A4-00DA-F389-46F2-E83C85A55CD6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2C80F30-12BF-B2AC-4B1A-E5B0D9D48CCA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E9BE88-12FD-D6FF-9B85-7E9E8C9323B7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B1DA9F-EB9B-07A7-94BF-F3EF77424CE3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2BEA2BF-FA1F-F8D2-FB4F-ADF2E8E533EC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E73BAE1-3500-EE2F-8ED2-7AA5F11A7A5A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B2BC2B-0230-D659-1E68-8BF53AEE38AE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41E533C-504B-2F1D-771E-9A834CAB6739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C72F26-14B5-E0D8-419B-63DB9E33A910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19F9B40-A1D3-7E39-34BD-3A95902EF125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6C6D25-F103-8986-1378-6738BBE9E313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0F3526A-EA2A-7357-BCA7-56B319B98B2A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B053F6-F35F-CDBC-D860-B460115508C7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7CF0673-4A2E-0BBB-273A-E8D566E77D6E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2DCD2F-CED6-58E8-9B90-5886DCF199FF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1149B7-B90F-B537-AE64-B6D2D33CC5CC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7B01F14-428A-1596-BACF-7E6E908B9B87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6F0A29-8D73-1F4E-92F3-B41B3C3CC16C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050F103-0F90-1C72-8B66-68214B9A8114}"/>
              </a:ext>
            </a:extLst>
          </p:cNvPr>
          <p:cNvSpPr txBox="1"/>
          <p:nvPr/>
        </p:nvSpPr>
        <p:spPr>
          <a:xfrm>
            <a:off x="10299555" y="6191453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✅ Match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DC7CF0-C48C-4C16-30EA-39CDAE95336E}"/>
              </a:ext>
            </a:extLst>
          </p:cNvPr>
          <p:cNvCxnSpPr>
            <a:stCxn id="87" idx="2"/>
            <a:endCxn id="85" idx="0"/>
          </p:cNvCxnSpPr>
          <p:nvPr/>
        </p:nvCxnSpPr>
        <p:spPr>
          <a:xfrm>
            <a:off x="622615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4BA0BA9-4A0B-333D-9BBA-E1F875C54CFE}"/>
              </a:ext>
            </a:extLst>
          </p:cNvPr>
          <p:cNvCxnSpPr>
            <a:stCxn id="91" idx="2"/>
            <a:endCxn id="107" idx="0"/>
          </p:cNvCxnSpPr>
          <p:nvPr/>
        </p:nvCxnSpPr>
        <p:spPr>
          <a:xfrm>
            <a:off x="6746790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EA63832-DF96-FE0C-63DC-6B35E7FBB38A}"/>
              </a:ext>
            </a:extLst>
          </p:cNvPr>
          <p:cNvCxnSpPr>
            <a:stCxn id="104" idx="2"/>
            <a:endCxn id="131" idx="0"/>
          </p:cNvCxnSpPr>
          <p:nvPr/>
        </p:nvCxnSpPr>
        <p:spPr>
          <a:xfrm>
            <a:off x="1013089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80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53AE-D841-2435-DDD9-E020B7615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5D5E-78EF-7731-E215-6B7A285E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A38347-56E7-959B-341A-E51CCADF62F7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02F8E0-DE26-6884-C73D-28477B93BB6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3C660-C5ED-8688-AC12-AA2C061A690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C7856-1EBD-E284-18B7-00BD4F7D9EA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538E8-F2DE-A6F2-DB98-A6C6C05B3BA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603CF-882F-8768-510A-DEA989AA06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54C2E9-28B7-6692-F1F1-B91E0B09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6220EF-FF6D-C0DD-89B9-09006F7D806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2534FE-9B70-591B-1D4E-E9F4E613064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4893B1-ECD4-16A0-D0A5-BF0FAE2F275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40D31-A921-B2BD-E82C-4036AA9F8F7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0F65F-6D3F-54DC-247A-BE98550155C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9F30A-742B-C03C-753D-3076803043A6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8A18C7-4D4B-F6F4-5DA0-3CB312DBE43F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AD651-81AA-936C-453D-C70C184E022A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71F169-C778-D85C-07A8-CDF2E64DE8C0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08B4-699E-C054-1FE2-F7BEE1EC74AC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837CE-5D97-E172-F58B-2CEA8086E354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A28C3-F898-0F44-1C32-980E1E6143F8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CA393-04B3-796B-2756-3D09CD69C934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A4EAE-EBDF-6982-C2AC-2F16113F7DC2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2A338-652A-CC74-2D41-66232589F22F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D2664-A9CC-78CE-5917-F5801A7813F0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10BEC7-66DD-F678-A496-5FF345361CE6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E446FA-E759-03F7-B595-7D31A1C06851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4B759A-F1A8-D021-2A80-A444ED7D3632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8E906E-D26E-A0CF-761B-D3ABFA464BEE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3E9493-D97A-0260-94E7-3DC07A082E23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75EE06-B37B-26FF-840E-75BF98C2A891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7D34E6-5250-34E3-7A30-ADB8071CC6FA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7E8E25-6315-6792-1417-34D5DD75BE51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26A9C2-144E-5F8E-2AA6-19FC32A20A06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62DDAE-E5C3-53DC-8E41-0A50BE098FD8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82385-9D55-4945-AF68-CD65EF8D6636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5A81B7-A9AD-9565-B709-CC85DADF9F13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3C7F40F-FDE4-EE77-C855-2CD8EC3B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C528351A-1B77-5E13-4C93-F7CD218E9804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5BE72-13B8-294A-3CBA-966A148A52FF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FE214-4702-4FB1-62BE-656600C3A980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7F382E-7F54-3A23-E690-DD87FB5AC1B7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192491-3B8F-F8DF-9C1D-311472AB44C1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40501D-F54B-7CBE-BCE2-B3F68739BDB4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E38A79-80A8-43CF-92F2-C0CD58DBA694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53F53A-A288-10EE-5010-EBC9B1D86E85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888530-2032-F0BD-28E4-EEEDC7AAF24F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CADD69-15A0-D2A9-5F87-52F2999A9704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B576DC-B5DF-65E0-5A2D-C2F3672EA202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D411EA-F86B-D94A-CEE1-8222859BBE41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BF70F-78B6-0F61-E05F-0960F42C6D8E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F074E9-4D77-99CC-2E6A-495B082E4BF0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95CEC1-3877-5B47-0CA3-533D5E77110E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62D3A2-876B-C132-AA10-6E57C034A197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10BC3D-2880-6230-B481-F8A5EB778B3A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591A37-FB1E-6811-4F78-2267B5454B1A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ADDA29-94A1-D06C-04AE-6B90F804CD4D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35997-E29E-27ED-CA70-1D545F262185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1D129F-4B72-32FE-A2EB-73CA6485D4D6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2BA59B-02A5-BE48-45E8-46443FE843FC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48F01D-70AD-6800-857E-8C7EF392CC9E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BBB39B-CEFB-A474-F569-58D8C222B235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DEF18B-072E-7359-B13D-B2D305517580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24F4B7-79E1-F522-14FC-499C45260BA1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73D0D5-5EB7-5C39-7EC4-5CEE95ADCE6A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989EBB-CE09-E55D-30C9-0CECC929D5F1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500804-2C12-683F-838E-2894798F7558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77E1E8-A302-B800-6E5F-5FD8660F98DE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48235B-B695-5341-B762-7F5EA6040736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FA3F9D-3363-02AE-1B3E-F0D15F8E0360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11833B-B0CA-AF23-CF5E-78E216131D1D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4A33201-49BD-9279-6AD5-A8EFEC69C515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BA843D-3C2C-6B8B-8ADF-5FA4CF210A3C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146D676-438D-AA2A-AE58-22466A4516AF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7D1120-FFA3-4B6D-799A-B00F80FD18E0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04963A-5FE4-5B97-59A0-19C2B614E6D1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23D82E-C1BB-7DB9-B195-D9464DD35D7D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7AC328-F374-62D9-B3D9-DB12F7A05B68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F3261A-3370-F53F-DC6A-807C4A51DEF9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36975E-DCEC-AADA-DE78-83790A1BB93C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8628EE-EBCA-AB0C-6B47-065C724CDF05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8B01C3-1F1A-EB99-77BF-B98EE9AF146C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839DEE-ED57-8374-274B-DFA9E1C4C125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7D11CC-677C-63B4-1A8A-B0FC0044E1AF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B7C5B2-1AA0-834B-C8B8-BB2655E1996A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D32AC3A-C25C-AC92-F9A7-8E84B42A5DCE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9D1535-5595-DFC3-69BC-E81F6BF6B4DB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14E7BA-9F6B-B230-8137-7F5A2298AD7A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EC3AF3-9CBA-405A-FB3C-A6F84DDAA80B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26B283-7D16-C5B4-45A4-3994155B2EFA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398D8E4-7A81-AD4E-B8E5-3DC2AC9C5D94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CBA037-7E88-107D-DA50-179CCA76A5C3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AD62125-877E-9A8A-C0B2-06B140539D1B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7DDBB82-9EBB-E5F3-A247-2B225A24435D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885C8C-9B68-6FDF-37A2-4CB9859D00DE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FDD6BC-FEEB-CD30-8EB1-A59AFA8E5D27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51FBD9-E9BB-0E38-7EF4-DCB885F25A87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2B353F-AAA6-9F7D-0A7F-954B68455E3F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434A-41EC-338D-FE36-2EE3223F4560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3F641DD-D303-AEAA-0562-6EE0B8BEFA0D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879820-853F-5633-5C18-12E7317B15D0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DABBE7-5506-E99B-C3B9-BAF391E67414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7EBEB5-CB6E-4FA7-53A7-53FAF245C1AE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2203F2-C4F5-ADF5-7763-C97D260D1708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0857B7-DF1C-0BB4-9949-BB92D0A2E21A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E9655E0-31C8-8722-EE6C-26DAC6591187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04F4C80-BD64-9140-3619-4552314BA63F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8E57828-7340-91E7-6C43-C1D0BFD6C10F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DC67B75-6152-BF1E-AC8B-8DFDBF866366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6211EB-53ED-0644-92EC-6F1CDE346138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73D081-4996-A97C-43E7-6ACA486138AB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625CE9F-A12D-683B-34F7-A27A33DDFADF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E505C8-426F-3D50-5B6E-0C938E4635D7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71426EF-C954-2902-67C2-C68CC68A6CF0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94A24C9-5EFC-8DBE-3171-B3BD2BA25785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1AC6F9-CDA3-AB08-579F-23DC3AC90C94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1FC84F-DACC-90FE-BF08-A3895B78C78A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1B20A65-4D7B-3E88-38C2-4CFE9828122B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364F01-3D73-DD6F-033F-369606A03E30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77CE45-C441-89F5-DDFA-211879D8CCA6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B1E4177-856E-1217-FB39-3993449B35EF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43DBC1-09F4-2B74-1322-7028E345C77D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F483352-7A0B-4C60-2618-FCB0769DD5A2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5981CD-33B1-9C9A-CDDA-677BD648A1CF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AE5766-7B8D-03E4-778B-1093BECA3416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0E81E5-894C-C4BD-FB54-8E412895FF06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549F05-35E0-5D55-6616-02EF5ADE925C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9260C0-134C-F0C2-29A4-A91B91EEBF8E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B75D71E-C8BE-D1FC-AF32-5E93543EA605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EF0891-223D-4602-9103-1170DD51ED00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FE3FE8-F7E3-06C2-6AD1-52D224807726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B39E7F9-0D6D-0C51-D806-9675C91B6B35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6E354C-2810-A0CE-39CE-33F71DE0FC4A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27FBA6D-197A-8C3E-5366-23BE1C53A238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FF4E335-30DD-10DF-5980-EA3D2ED11B84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D4DEC73-8994-3B0F-9182-886EFA4497DB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637D0D2-2B2A-6CBC-EAF3-4F07D9D2481F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F5332ED-5342-53C0-F838-475B322D09D9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C24660C-2CAB-D9D1-3E91-372C44B183F4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20788CF-9570-7BD9-8C39-6B9AD0D25332}"/>
              </a:ext>
            </a:extLst>
          </p:cNvPr>
          <p:cNvCxnSpPr>
            <a:endCxn id="85" idx="0"/>
          </p:cNvCxnSpPr>
          <p:nvPr/>
        </p:nvCxnSpPr>
        <p:spPr>
          <a:xfrm>
            <a:off x="622615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05FFB54-F230-BA0B-FCB5-10E784EF78BD}"/>
              </a:ext>
            </a:extLst>
          </p:cNvPr>
          <p:cNvCxnSpPr>
            <a:endCxn id="123" idx="0"/>
          </p:cNvCxnSpPr>
          <p:nvPr/>
        </p:nvCxnSpPr>
        <p:spPr>
          <a:xfrm>
            <a:off x="882931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B0F7D81-8F19-FBC7-6F50-716F6AB63F8A}"/>
              </a:ext>
            </a:extLst>
          </p:cNvPr>
          <p:cNvCxnSpPr>
            <a:endCxn id="126" idx="0"/>
          </p:cNvCxnSpPr>
          <p:nvPr/>
        </p:nvCxnSpPr>
        <p:spPr>
          <a:xfrm>
            <a:off x="9349950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A0B3DC-0409-D852-6223-48EF3C75B398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B9508B8-2957-AA2A-971F-9FAC40A7B64F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DC03F68-5FFB-C9CA-1287-CF66EC885005}"/>
              </a:ext>
            </a:extLst>
          </p:cNvPr>
          <p:cNvSpPr txBox="1"/>
          <p:nvPr/>
        </p:nvSpPr>
        <p:spPr>
          <a:xfrm>
            <a:off x="10299555" y="6191453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🚫 No match</a:t>
            </a:r>
          </a:p>
        </p:txBody>
      </p:sp>
    </p:spTree>
    <p:extLst>
      <p:ext uri="{BB962C8B-B14F-4D97-AF65-F5344CB8AC3E}">
        <p14:creationId xmlns:p14="http://schemas.microsoft.com/office/powerpoint/2010/main" val="2653706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34E09-1F77-19DC-63A9-D0893F55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506A-6D0A-C572-1B55-656D8DB9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785863-7728-D7B0-5B4F-511D3BE2E30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169C77-5D56-95E3-88A5-730DE0B1520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F3E8EC-735B-20D5-00B9-8EEC18491F4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9702E-E0E6-E67D-5D0D-046A1E1A9CA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5CEA-C916-C814-E709-3F007748CCC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E59CB-D5C2-E183-D962-AA3F27A08DE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74D0A2-A0FD-399F-410E-B71AAB11A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902E33-36CF-37DA-7A77-B8BAA3804D7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BC2F3-595D-72AA-0E9D-7B2B3965F90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509881-8216-5D5B-EFBE-BBA98ADA75A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15F92-7E8A-65B2-5168-E92AA3E44A0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FF3E2-E3D5-3C1C-AFEF-FA9213F5491C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C76B77-15D8-002C-F12F-9B5FE8418373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D2CAA8-0830-EA21-EB23-BB5B357419B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CB944A-9E47-AE7E-4DE8-FEF587742DC1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617F55-713F-C54B-3DF7-4A188A1E7DF5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1BFC0E-B09F-8E99-4F9A-5346E005C24B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4554E-737D-6252-F38C-CDD920458278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668B1-66C4-4EA7-67F1-6EC19C47EAE1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40A2E-6852-27EB-04FA-00A8CD795CA8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D2ABD-16AB-418C-6D85-424594850D36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85D87-F982-19EE-E5B7-3908B382FC11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9AE2AB-9AA6-98EF-4A9C-D54812A4ADAE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29F9BF-26EC-0BB4-55DD-032C6694C56D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433A4-712B-EBF9-5FAB-98072A45D2C4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98BFE-6D7C-C5F9-4861-3731E406769C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46E52-78E9-E66A-2700-9F71460EECEA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4016F2-419C-D7F8-ADCD-837F0FD09344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AFA07B-0AA5-3913-2686-F872DF48D925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350534-7E47-BBB9-F626-61861B25ED39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A2B4FC-6EAE-DA1E-C126-6C7682949058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CFB547-2EE7-501F-FEA4-2D8DB6837A89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5EC7C0-A468-4F6C-6C4F-7A88B82BFBD4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59A6F0-14F5-2567-064A-5013FC4D6DD6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C312333-E375-D1FC-9050-294655B23705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A111EC2-A916-9266-0218-72391C323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A17733E-740B-30C0-3C36-838A34B12F58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77208-13BC-CD48-88AE-F0045FD41192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FCC02-5DE2-9E5C-0877-D50281802B90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1952-721D-617F-835C-9D9BC91DB241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EA7E30-9033-FAA7-87AE-14C2F12A4393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56DB4-1206-54C1-5559-3362D52CDC1F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89F77A-A0CE-4225-6E92-08B3D98CCC42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24EE1-B63A-F631-605D-16E8C7DF7CEC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C8C09-B5EB-6A47-4486-9601D33B1A53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8F49E4-BA25-9BCB-A7F5-F88EEF4B3063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E8373D-3DEE-65F2-C120-131C40D142CC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80099E-CA4E-DE3A-F154-FEEA3F571F19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BF3FE1-D765-08FE-8F46-BC5CB23AAEA0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1A7DE-317D-0F06-1C4C-E521D66BE90A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4496B4-5710-6215-F71D-8F76DF96714D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7C6FD3-EB8D-5331-C3D5-A65CB07A1B68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2AED-8D0E-0231-3915-22A31541DC1B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A551B3-C5B0-628A-23E3-3B95C838A936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4857C6-0B59-9BEC-37C0-154176A70DF9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76969B-1830-DB72-75EF-BE6D56CD53D9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783EA0-BA44-20FF-9722-507454BB6736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07C67C-7CAF-E76B-8368-CDD288B4F9A2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0E2E81-9675-06E5-7A3B-0B123C7EDA39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9E765-9812-A955-F8B1-020ED640C71F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9F499D-BEA6-8973-0D9F-009B42CEA08E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A6EBBA-6C2C-680C-C975-3D89B3FDAA56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771725-EA5D-0DB0-7662-1824414C2B1B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0A1CC2-7181-43E5-940E-20B48CBC3057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F0597D-04EA-ADC3-B2C8-9BF9A52F867F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ABCB28-E9C6-E689-C54F-56991A5562AD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4579AC-3D6F-C798-B81B-4E68F3B080E1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AD6634-611D-6A43-D1A9-D950E76E28DF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F93036-A5A9-B125-53EB-BB9F5F718AC1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B29CBC-6F44-1D1D-B2DD-1B783C6D20B5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7D246B-4798-4C48-23D6-B2E1D61410C0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1EB738-0640-5FA2-1452-E02AD4A006AE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CAE01B-B780-28B4-965D-A2F62C5C71FC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29C513-35A0-B3E7-DAD5-CBB6E8FAAE6E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FBF1AA-FF25-E91B-2EEE-DF694A136549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E9FEC3-B150-7BDC-D2DC-F2261A70B581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F3151D-BB98-EF1E-173E-9A1D8F69ABE4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BF6B0A-D7C8-708C-5367-A337D36345D2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22345C-8632-BE02-952B-4FC87B2EFD05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88A2BA-B8F5-61F7-8E8D-BF5D423CFE8C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E22A61-420C-3E47-99A0-1E1E523D9FDB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703DD5-422E-4787-88B8-A7E74CCB334C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6F53A2-658A-0945-B572-1E7534B2DBAC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24BB42-96BE-CBAA-56A5-D69C7AFAA950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4B3D52-E738-A4D2-59AF-41EFAF9FEA23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103597-80F8-11BB-731D-2311D3B1BC60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BFF9DB-15C7-3FAA-45AA-3D1B392DBB66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36D956-6321-B61D-6735-50D8C8389CF3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52A267C-1A01-A775-BD41-404A7F0B5B90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1F9F59-1054-EDBC-33F7-D2D08147B169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616DF6-4AE4-A402-B8F8-343C56588822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D32F25-961C-7619-BBFB-4ABBDF45E10A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B25C04-21D9-9E65-7B25-E5A1E3BD08F8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76ADFE-28D9-EF9E-13DC-9EC74D9D0382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4BBDCB-A25C-0B4B-7C46-4D8D53A21125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8E579C-A211-EF02-8DA5-19F5350C5640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941083F-E86D-EF83-0CB5-E2C36F914938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5AA4E8-3679-6EDE-DC7C-EC142A93F2BF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181689B-63A6-6364-558E-94E346E27AF4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F973DD-DBA9-D930-3F0D-08014241C8A0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46DC9C-E929-D282-6C39-63F42B9DA96C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D664A7-2874-3B8E-A293-E2A6ED4B6960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20E4F5-CC22-CD68-D734-E247B7A16619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934DF2-ABDF-7C83-67AD-CE3C2E556056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DC1A23-8D8F-7DF0-A43B-A0E0E6587563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811F13B-2B3F-5017-738A-32FDB3D32D72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DD08DE3-9FDB-DE15-F603-2B0774CC9FF8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2A249F9-0FF0-75A8-A93A-6927867B1B0C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D12445C-397A-650C-7D91-A95DE384C08E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825751-F4B1-6AC6-8744-54B989660B71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DD03CAF-3536-A84E-8227-AB19F793780D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FEC1F3D-947E-FAE1-C4CE-8836E150D694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7BF2A27-593B-61D4-FA53-3CFF76EC75DC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C1BBF83-0546-7FDD-10FA-763CAFDD7337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29D1DB-DC74-0779-28F7-4CAA527489CD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9C4D59B-FFA7-A53C-703F-7D0B6A278CAD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D6573E-8765-9139-32BF-6A594AD63B8E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37FF96-AAE4-9F6E-8403-A1A62679E57A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D78FAE-0D02-82CC-5FA7-532F39881EFE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F630515-9497-A42C-EEBE-8D6C4E21BABB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2E464C5-C569-422C-F0B7-D6FDD65B38AD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8BD7E3-7274-5056-E022-205DC74A9FE0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8A2B6E-6941-F5D3-99E7-591B3E48F64D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6E9F964-E3C8-7C54-0F64-97B539ED9A8D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DD8CE7-477E-6C95-E255-7EFA29AD3D0E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0F7AC03-E343-1C4C-F37C-D420A7B85D2F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6AD7B20-035E-3B3B-3E22-71D333B0175E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6F3FFB-0929-E6AB-92F7-A03469BAA3C0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09A297-FE37-427B-BB35-02D030A38F66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7FDE9C-A403-BA1E-3F0B-8B71D9A3A021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0993FF-B501-8E99-8B05-629AA7684548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39D9663-27B2-24A4-64EA-B801CEDA75A2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E0CC44D-BDA3-069B-932A-E876D1D934C6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2A6FA3-0AA5-B5CE-C576-FD0A6E2ACE64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041B39-889D-FE73-66CC-E591EF4845A7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981930-C003-D7D5-A2A6-BDD53F459608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8C86103-49D5-A577-677C-31AEF053C2C3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773D350-61AA-1468-104E-DF58D320B467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AD643CC-498F-4192-5830-263F7FC77BEB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DFB3E83-4F8F-CEF6-52D9-8E74D59DEDAD}"/>
              </a:ext>
            </a:extLst>
          </p:cNvPr>
          <p:cNvSpPr txBox="1"/>
          <p:nvPr/>
        </p:nvSpPr>
        <p:spPr>
          <a:xfrm>
            <a:off x="10299555" y="6191453"/>
            <a:ext cx="216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‼️ False pos.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2EE3A3-4759-8A8F-62B5-6131C929BD60}"/>
              </a:ext>
            </a:extLst>
          </p:cNvPr>
          <p:cNvCxnSpPr>
            <a:stCxn id="95" idx="2"/>
            <a:endCxn id="115" idx="0"/>
          </p:cNvCxnSpPr>
          <p:nvPr/>
        </p:nvCxnSpPr>
        <p:spPr>
          <a:xfrm>
            <a:off x="7788054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371631B-79ED-B07A-E35E-A419256C05A5}"/>
              </a:ext>
            </a:extLst>
          </p:cNvPr>
          <p:cNvCxnSpPr>
            <a:stCxn id="103" idx="2"/>
            <a:endCxn id="129" idx="0"/>
          </p:cNvCxnSpPr>
          <p:nvPr/>
        </p:nvCxnSpPr>
        <p:spPr>
          <a:xfrm>
            <a:off x="9870582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5A8ED4-97C7-FBA0-29C6-CED19B033E8E}"/>
              </a:ext>
            </a:extLst>
          </p:cNvPr>
          <p:cNvCxnSpPr>
            <a:stCxn id="104" idx="2"/>
            <a:endCxn id="131" idx="0"/>
          </p:cNvCxnSpPr>
          <p:nvPr/>
        </p:nvCxnSpPr>
        <p:spPr>
          <a:xfrm>
            <a:off x="1013089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33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D8EBB-2A3B-1415-2561-E84A01D8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1008-AF57-7B2F-D116-3AB329E0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830F17-2E07-A7C0-85E5-A486F4E9FCF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8E20E0-B468-359F-4D49-39A587252A1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84EFCF-5A88-2A09-7BF5-2AB700518C4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F2FB7-63E8-16FA-C162-E8E8257C5AD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B4F4E-ECDE-40B2-34BB-0FFCBC48A07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32E0B-36CB-A95B-BCCE-3C13897C3AE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B80D9D-2809-B13C-B5F4-A6D54C6D9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DF4D9D-50F4-B6F8-BC49-1C30E1CA0AC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585B4-8A83-40FD-4796-DC32695AFBB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C4AB5-712C-DA17-3C8C-80D0C790A74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1EA-3661-E4CC-83F6-7601DEC290B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8F767-FE82-A387-7E24-229FB38D1B43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C5951-DFB8-4A04-E222-E08615484971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3E855-D8DB-D7A8-3F44-9CB8D19F45E1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ED2B8-79ED-12DD-0605-C398808D431A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B55C2B-9031-8BAE-7761-5277147A563F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AF984-74B8-AB38-39A4-DD6DE6222F5D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9FAC600-001B-EE0D-07D8-373AD727D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739767B-52B2-112B-B77E-B9992B1B6E5D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18BF0DC-7A49-359C-C168-C2361BD71269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B04DC9-A889-A389-BFCE-E52954BC2EA0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59451D-529C-A5E1-1148-B4291D961B95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A4E649-BAD0-2379-C80E-4BBFF0EC49EE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7A5B16-B7F9-0637-C536-3519B1591B9C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7A5E9D-08E2-BF2A-483D-5C4C4B5542BF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B9B442D-23CC-8A69-7626-E110B5151488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4CDA6D-A121-09D5-E3B1-21F7C0C35B41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589BDE-43C4-FB39-E4A8-F445CBBA76F5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FF67D62-5BF5-CE96-89B8-4EBC913A9133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B1EEEC-D84E-389E-7241-F4C07BADE064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1DAEE3-118C-5A8D-CE29-FE7EB571211A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56A0883-F4D4-D7F1-D224-179B5910FBE4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2312CF-C82E-3C22-C67C-9797183AB934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1D8E90-A0F1-7084-90E1-F3A0FAA1E223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A45743-47AC-D477-4735-13246B9A4004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D69D57A-C466-087A-5320-199FD23A84B9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BDEFC00-586D-9513-222F-143AE7043191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B15CEF-D03D-7A83-E2F9-5490E5D1E155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41C1E8-7212-7FC8-DCF1-D8FD376764D1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55D267-9882-4661-0D7D-F4A6B206FB12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1A9563-8318-B5CE-E5F3-3F83E0D07EBB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F63323-2FE4-F94C-3751-BC89FBB7A166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DD5FC2-2085-52A3-3375-B4E8F69F56B0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A40CED-B136-47E3-EAD1-A37FAF5105FE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44D4437-8F12-312E-669A-AE6726D05D23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FED501-8FAD-60BE-E106-15EACA486923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7842A5B-0E4B-4683-EFAA-0C0547514D3D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641653-4CBC-BC24-2AC2-57346ED6985F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BBFFD9-9981-A2DA-375A-ED5C63456D0C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498850-18D1-B823-BB8C-EE0F78CA2F39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4CCB2F6-2CB2-740D-80B7-594176789F8D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E2C4919-76A6-E7EF-EFD1-D80252587A51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97C2DED-7AB8-00EB-C14D-7E2F1C198C6F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C83A448-290B-45B8-A4AD-6E396FB0E7FE}"/>
              </a:ext>
            </a:extLst>
          </p:cNvPr>
          <p:cNvSpPr txBox="1"/>
          <p:nvPr/>
        </p:nvSpPr>
        <p:spPr>
          <a:xfrm>
            <a:off x="10299555" y="6191453"/>
            <a:ext cx="216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‼️ False pos.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65A17D0-05C0-BF46-6471-6285426A6347}"/>
              </a:ext>
            </a:extLst>
          </p:cNvPr>
          <p:cNvCxnSpPr>
            <a:stCxn id="95" idx="2"/>
            <a:endCxn id="115" idx="0"/>
          </p:cNvCxnSpPr>
          <p:nvPr/>
        </p:nvCxnSpPr>
        <p:spPr>
          <a:xfrm>
            <a:off x="7788054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21EE0A-9668-BC04-0B2A-B4CC15732B48}"/>
              </a:ext>
            </a:extLst>
          </p:cNvPr>
          <p:cNvCxnSpPr>
            <a:stCxn id="103" idx="2"/>
            <a:endCxn id="129" idx="0"/>
          </p:cNvCxnSpPr>
          <p:nvPr/>
        </p:nvCxnSpPr>
        <p:spPr>
          <a:xfrm>
            <a:off x="9870582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493430-B669-A415-3755-9205087F7E58}"/>
              </a:ext>
            </a:extLst>
          </p:cNvPr>
          <p:cNvCxnSpPr>
            <a:stCxn id="104" idx="2"/>
            <a:endCxn id="131" idx="0"/>
          </p:cNvCxnSpPr>
          <p:nvPr/>
        </p:nvCxnSpPr>
        <p:spPr>
          <a:xfrm>
            <a:off x="1013089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5FEDA2D-401A-5C90-E1A1-4791F44958F9}"/>
              </a:ext>
            </a:extLst>
          </p:cNvPr>
          <p:cNvSpPr/>
          <p:nvPr/>
        </p:nvSpPr>
        <p:spPr>
          <a:xfrm>
            <a:off x="7463088" y="2390364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8B04F47F-5C81-3776-99D7-E2D35C8CA378}"/>
              </a:ext>
            </a:extLst>
          </p:cNvPr>
          <p:cNvSpPr/>
          <p:nvPr/>
        </p:nvSpPr>
        <p:spPr>
          <a:xfrm>
            <a:off x="6102417" y="3378467"/>
            <a:ext cx="4177364" cy="1703672"/>
          </a:xfrm>
          <a:custGeom>
            <a:avLst/>
            <a:gdLst>
              <a:gd name="connsiteX0" fmla="*/ 1366787 w 4177364"/>
              <a:gd name="connsiteY0" fmla="*/ 0 h 1703672"/>
              <a:gd name="connsiteX1" fmla="*/ 2800951 w 4177364"/>
              <a:gd name="connsiteY1" fmla="*/ 0 h 1703672"/>
              <a:gd name="connsiteX2" fmla="*/ 4177364 w 4177364"/>
              <a:gd name="connsiteY2" fmla="*/ 1703672 h 1703672"/>
              <a:gd name="connsiteX3" fmla="*/ 0 w 4177364"/>
              <a:gd name="connsiteY3" fmla="*/ 1703672 h 17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364" h="1703672">
                <a:moveTo>
                  <a:pt x="1366787" y="0"/>
                </a:moveTo>
                <a:lnTo>
                  <a:pt x="2800951" y="0"/>
                </a:lnTo>
                <a:lnTo>
                  <a:pt x="4177364" y="1703672"/>
                </a:lnTo>
                <a:lnTo>
                  <a:pt x="0" y="1703672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04F9755-72EF-5303-11BC-9CE946A72171}"/>
              </a:ext>
            </a:extLst>
          </p:cNvPr>
          <p:cNvSpPr/>
          <p:nvPr/>
        </p:nvSpPr>
        <p:spPr>
          <a:xfrm>
            <a:off x="7463088" y="2850728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88415A-23AF-4E4C-D617-4C416FFA3E93}"/>
              </a:ext>
            </a:extLst>
          </p:cNvPr>
          <p:cNvSpPr txBox="1"/>
          <p:nvPr/>
        </p:nvSpPr>
        <p:spPr>
          <a:xfrm>
            <a:off x="7463088" y="385364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</a:t>
            </a:r>
            <a:r>
              <a:rPr lang="en-CH"/>
              <a:t>#20</a:t>
            </a:r>
            <a:r>
              <a:rPr lang="en-US" dirty="0"/>
              <a:t>1</a:t>
            </a:r>
            <a:endParaRPr lang="en-CH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542FBE9-BECA-CAF3-2707-ED01A9C732BF}"/>
              </a:ext>
            </a:extLst>
          </p:cNvPr>
          <p:cNvSpPr/>
          <p:nvPr/>
        </p:nvSpPr>
        <p:spPr>
          <a:xfrm>
            <a:off x="5595699" y="2390364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BF9AC1-C8B2-B78E-D6A6-288F7C5A132A}"/>
              </a:ext>
            </a:extLst>
          </p:cNvPr>
          <p:cNvSpPr/>
          <p:nvPr/>
        </p:nvSpPr>
        <p:spPr>
          <a:xfrm>
            <a:off x="5595699" y="2850728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D7D0760-F1A2-76B4-4097-CD554A6B0AC2}"/>
              </a:ext>
            </a:extLst>
          </p:cNvPr>
          <p:cNvSpPr/>
          <p:nvPr/>
        </p:nvSpPr>
        <p:spPr>
          <a:xfrm>
            <a:off x="9395739" y="2390364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306489E-0E6C-235E-82AD-4BF2634F525B}"/>
              </a:ext>
            </a:extLst>
          </p:cNvPr>
          <p:cNvCxnSpPr>
            <a:cxnSpLocks/>
            <a:stCxn id="135" idx="1"/>
            <a:endCxn id="147" idx="3"/>
          </p:cNvCxnSpPr>
          <p:nvPr/>
        </p:nvCxnSpPr>
        <p:spPr>
          <a:xfrm flipH="1">
            <a:off x="7026578" y="3120380"/>
            <a:ext cx="43651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0C8752C-13DD-3634-8A0D-B58E26500C78}"/>
              </a:ext>
            </a:extLst>
          </p:cNvPr>
          <p:cNvCxnSpPr>
            <a:cxnSpLocks/>
          </p:cNvCxnSpPr>
          <p:nvPr/>
        </p:nvCxnSpPr>
        <p:spPr>
          <a:xfrm flipH="1">
            <a:off x="8894610" y="3135128"/>
            <a:ext cx="58549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5913538-E8BC-E9DD-F15E-5E975E228AD2}"/>
              </a:ext>
            </a:extLst>
          </p:cNvPr>
          <p:cNvSpPr/>
          <p:nvPr/>
        </p:nvSpPr>
        <p:spPr>
          <a:xfrm>
            <a:off x="9395739" y="2850728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F20E3-4BE6-FF30-58DF-9C3B5A4947BF}"/>
              </a:ext>
            </a:extLst>
          </p:cNvPr>
          <p:cNvSpPr txBox="1"/>
          <p:nvPr/>
        </p:nvSpPr>
        <p:spPr>
          <a:xfrm>
            <a:off x="5595699" y="385364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744DD1-6932-760F-0B86-7D97F89CE06E}"/>
              </a:ext>
            </a:extLst>
          </p:cNvPr>
          <p:cNvSpPr txBox="1"/>
          <p:nvPr/>
        </p:nvSpPr>
        <p:spPr>
          <a:xfrm>
            <a:off x="9395739" y="385364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81BAB9E-ED0E-EFA5-BC08-C543F0240746}"/>
              </a:ext>
            </a:extLst>
          </p:cNvPr>
          <p:cNvSpPr txBox="1"/>
          <p:nvPr/>
        </p:nvSpPr>
        <p:spPr>
          <a:xfrm>
            <a:off x="5432382" y="1926440"/>
            <a:ext cx="553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Mainnet</a:t>
            </a:r>
            <a:r>
              <a:rPr lang="en-US" sz="2000" dirty="0"/>
              <a:t>: &gt; 1000 addresses and topics per block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D7F9FC-390C-8BCB-30C1-A86D644303EA}"/>
              </a:ext>
            </a:extLst>
          </p:cNvPr>
          <p:cNvSpPr txBox="1"/>
          <p:nvPr/>
        </p:nvSpPr>
        <p:spPr>
          <a:xfrm>
            <a:off x="6096001" y="4615120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</p:spTree>
    <p:extLst>
      <p:ext uri="{BB962C8B-B14F-4D97-AF65-F5344CB8AC3E}">
        <p14:creationId xmlns:p14="http://schemas.microsoft.com/office/powerpoint/2010/main" val="364590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0F18-AF2B-E332-A348-C2D94C80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4379-80B6-DA43-CA0D-63A2ECDB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AA6D0-08E6-F508-9761-34378170EB4D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ADBF7-8C0C-1E6E-26F1-D15A334762C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F86882-4ACA-505C-2477-DDD4494A6AB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0B7D0-99D7-CB99-B21F-CB64BF29941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0E04F-5C17-72B9-B2F5-01C2D3963B6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A0B0C-DD47-1F1F-9414-4A1B15DC77A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BFE6C2-7F68-84F8-5C90-9265A551C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98DDC7-5883-9EDF-8528-ADEF27D41EE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03075-37AD-8B4A-E647-CA17D346A80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855728-2945-C872-4358-FBF976C868B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1D5B6-58B9-658A-0F71-FC97DE864EB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B167D-DB3C-17B9-13F3-6587A990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18916" y="4341663"/>
            <a:ext cx="3557835" cy="35578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FAD8CC-DA02-DB0F-076E-6BD825DD0FCB}"/>
              </a:ext>
            </a:extLst>
          </p:cNvPr>
          <p:cNvSpPr txBox="1"/>
          <p:nvPr/>
        </p:nvSpPr>
        <p:spPr>
          <a:xfrm>
            <a:off x="3935358" y="492938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🔒 Secure transaction signing</a:t>
            </a:r>
            <a:endParaRPr lang="en-CH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580B3-B5C6-0DA8-40A0-310FE3A5A14D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991DC-8B36-302F-3931-7B2B9F5418EA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E9CBF-72DE-C34D-85F3-2B4FFE75A37A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4154236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A78F-089D-B5E5-D091-5AEB1BAEE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FA4F-6FAA-FE22-2E2D-E4F2F4D0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E0F4-B9EC-96CA-85FD-E22E3BE6B97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343874-B7F1-39B3-660D-93E5D51F139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12903-D70D-7F04-504C-7D07B8F39FF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63EE8-801A-9739-40B6-BE44EE52004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351E01-DCFD-8644-3957-3552C0951B8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CDFB2-996C-EF55-D5C7-F0837673577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01954E-E236-7C73-699A-E0372DC8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535812-F505-4D1B-6777-DE5B609D255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1C1B-EB08-9D65-5D32-43771C0A299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79E356-8308-0888-75C2-E6322829426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77097B-5E15-9194-E5CD-8AD299D7B1D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153A9-807A-6BCB-F57E-AE0DAA4634FE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1B6630-3BA1-58F8-4705-4582C28E4C1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211466-4747-6542-2C1F-D2A881867933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9873D8-7990-C2D7-150E-0E296326B753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61E762-FC8F-15E3-6546-DCA6AF4A5A01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6EA39-2D8C-CD9D-D8CB-81C71914AFF6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BD6987F-E03F-4415-DF5B-2457D2EECBE5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1FDC3-CF1F-EE39-EAF4-C3D9E3EC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05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6BA3-CCFA-0792-7A3E-DBD8764A9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FB6506-87B4-DD2C-063C-BC697BA19B0C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3771-8F90-8C8E-7898-0A4A4991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3DE7C-4367-1216-205A-E9AEC30AE33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508157-144C-138A-6EE6-60350D7A2C6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1FA27C-295E-1571-F4D9-E9FAE3174A2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5675D-3310-A8C2-FA4D-B316F33EC15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5C81C-7F17-BC84-E2B5-BD899CB8B67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35D95-194F-2141-B0B3-AA8FA27862D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8073DC-47DD-51A7-379B-872E2F96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9A0A28-96B6-DE15-A773-303E797C40D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2FADB-E638-836B-CBD8-A3F56546A8F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FA370-38C0-DB49-9477-9E42BC670D3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04432-D18B-31EE-2049-4562269C35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9E4C6-2D70-37BA-9859-AC2B72D6B493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7F9C1-855F-2AE0-D041-461953CAE7A9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F79A37-9DD3-E9E7-D87B-E894412F3F5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A63BCB-1FEF-BCEA-5F52-04F86D3A4109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139143-710C-7971-9B7E-6DC295148C03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9F2DA-F5F7-DF48-483A-151E7A458EE2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3325C8-6140-97D1-8114-B239436284EC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6574C-D0B1-A8DF-8E10-6C8F696CC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AE66E-4A21-FCC4-B621-875FA04C1BB3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D24BF-8943-05B8-E8CD-019DA71D11FB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A80D8-EA9C-BA7C-6C93-2D919C8EEFC1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607F2D-543F-3B4A-E38D-716833FAF305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00303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D35DD-8E80-0065-1C12-DCCAA447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9C2066-CE83-D66B-FF69-1F6D05C6F6D6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2A4FB-64DD-9C28-11BF-4428C51D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C84E5-BFD5-8C01-8F2B-F1F05A88D32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A1688-1EC3-7942-FCF1-7FF8FAFDEA0D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49B31-A59A-38B9-0B8E-3B207F5FADE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A5EDB-630D-51A5-F677-3AC47E9321B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7BF26-88CC-EB63-EDE2-19F769FB882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36107-4B4C-1058-AA52-CB4E64F9902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CEEA4A-0C8B-1721-D8D9-5E4710542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8A5E3D-F7CC-623A-177F-A8CD559E753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C4B04-2D7D-C708-305C-393B76F4075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23E83A-D9DE-FFD3-5CA7-362ECC8A0EF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0806F7-92D1-03DB-7479-F1384F06228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64598-890B-2AC2-4289-61ADE99BEB00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9978D-F2A8-E889-B70D-91973103D21F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FB333-C2BA-48DB-3D46-0430E3CFF7B5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395F37-F8F5-5BC5-F63D-3F44DF4E0E6A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FB3E11-A55B-8D9B-012F-E8BF1673EDE4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7F78B-81EA-A952-1268-F7B9E83F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48581F-7125-7A0A-7772-3EEA76413B1D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BF9FF-030A-9E89-1C98-90220FE5093B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684EF-1A2A-5467-0422-041A6D3BC0AA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37D196-957D-80FB-EFAE-018781EB6E88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14774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E24A3-43C2-8507-E36B-56DBFA8AF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915F0E-2078-C534-BC1A-E5E5CB7675D2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A9E0E-2704-49C1-D0F0-25F828D6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03EF2-34A5-174D-ADB6-9C061BCB7E9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A072D3-E539-B2F9-3031-54915D214F2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DA92C-2C09-C844-BB4F-B7BE82B6043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9E923-1D6D-F5F0-8F05-D735C5C4A497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99888-6243-AB5F-6117-B3FABBB5FE5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256F1-9D57-31B6-7E58-978BDDF8C81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79A36E-23B5-A15B-A3FD-33EA04B5F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90E9AA-D5A6-4B3E-D32F-408634E1692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F9B17-F21B-E421-2822-79B57F02DE9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59CC7-7161-43B9-550D-2FF5880628B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5C6E94-D979-1574-5E2B-B19BA167852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EA19F-4006-CBF8-6562-6C6D39A6DB35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D9E42-78F4-EFE4-1E72-423CF3470C9E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C6D246-C131-C9FB-6136-C07A655057E9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76DACD-ABAB-0956-3240-72EE0F044D3F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2D60176-6D64-DAEB-7825-932683F5FCE6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3BF43-028B-D9B9-3D2F-9522DA82E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07A36B-39BA-146B-7396-5299343F1655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124FA2-6F57-41CC-B037-213DAF14DC41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1EB36-1FC2-F0CD-1A6B-97E5BE445FB6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C56C4C-7F5D-02DD-E1CF-CC675B5710AF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A108-DC5B-46E4-98B4-A787072185C0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2C23D-B86B-36A2-A947-1A22F1C692EB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B5DC-0B7B-111E-AB97-2DD33A66D1A6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D0E52-FDE7-02E8-2DAC-6A640AD3C3DD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C60FD-B317-932F-F281-333A23DB7300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1126B0-F268-B5DA-619D-A3D0D459F70D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D3C1-E85C-F393-35A1-FA22ECDF4D81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ACFB14-A200-8AF9-9435-CD7302E97272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54B784-67F5-C69B-AA7E-D8A4EC43B254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96F244-8FA4-6936-260E-FC641F337515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0F04FB-95AB-89BA-6102-5D33F8187980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0C4B4-8E28-1635-6F0E-4CAEF2C0BD53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4E20D7-7EB9-92CA-CF95-AA4EA101B468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A5EB54-4288-706B-F1CE-822DC6FD1B50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0321A5-3B73-967A-859A-3B4DB05E516A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6C06-8BBB-C071-46C7-A450F50B7563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01F354-52EE-BF3F-5DCB-51DAE97F6F8B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951CEE-3A27-4F6A-660B-9BA8491552CE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EF23B3-DFE8-C303-ABA2-E21A75D3BD21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B86A3-9BF9-8C4F-5375-7428B8129F15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E9854D-5665-1137-4047-B437155FC77A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16B2A0-05AA-F42F-4F34-4F19DA8B0304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85BB8B-05E0-9C9E-BAC1-1CBFA2296531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EDEF46-97ED-7C06-F9C5-0404A35D1721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46592F-BE89-B59D-2CDF-C378BB723BD5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ED0DA8-8AFA-BA78-3DDA-D69A3C2D72B9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484A1C-B6DF-DAD2-B664-5843A6624F9C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717D3C-16B6-AB65-B81F-80FDBFDCEC83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7F14CD-A8FF-FA43-981F-34DBA876D568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9DE833-94B8-515C-C44E-D3571FD702B8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EE310B-DE5B-5741-004E-76D4EE71BF35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483730-E04B-79D6-82CD-84C59CDA14E8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67A684-059F-6A82-B695-60D6C62C26C2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343BEF-0E6B-6FB4-4343-E037DE0E5998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A8D2FD-230F-8A02-0158-C6C31A50E466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283F7D-9BC9-FCBB-4690-949BCA26132E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9E7C1-397F-D76E-CF81-6AAEE94E6506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CDEFD0-64F2-C73A-EE8B-7695D8D79294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E8B90D-794A-9D01-94EA-FD2C699982FC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685280-45E3-DB5A-C302-898236BA1130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8F7DB6-5095-5BA5-6EBF-299E80B57F81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6285B7-DD11-C570-3C5D-6DA45594A25D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E27F38-2D91-1AD3-53B3-1DA00F364E52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032E58-3FC6-009A-4BD9-3AABFB97690F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01633-B41D-5BAF-44E5-477FB1404567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6B5AA8-0E1E-4478-9E70-170F04F43A41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24C4F9-7191-A074-684F-6FD56A6EA47C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E63CFA-53D8-50EE-5C6A-F28C6D9B5D78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EF97FD-A067-5CE3-0C89-FB2DA8A467C9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794674-4D85-5808-A47F-8478D88BF695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056ED-74FA-479E-C3AD-E55CB7E72F08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506711-02DE-CC7A-4513-444F6FB2B172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DD7B1B3-3D69-190B-1B1C-AFC6B57B0867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3A11F0-1B79-16F0-9E6E-574596883BEE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8A3F14-0CEE-251F-EBDE-400E7CF5821F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7FD553-257E-4EDA-DD63-82156C14A354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00724E-4C2F-CF24-9F10-7CA7AAAA036C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6FE682-9969-D8F8-AA82-C311D734678B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312A77-464B-690A-CC91-C8C434CD4AAB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D22223-8740-C00A-6D2F-18B194D778A0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06C295-1984-E5ED-4153-09EFE1D682F9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A624BD-8BF8-B313-4E34-47662C54DA10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EAD43B-2B88-950D-01F3-F2EC7DBAFC98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69E747-C4AE-C9B5-0932-3D1892C97C7B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C8FF6C-711D-B796-9CD1-033B66A6E5BD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94773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CE2E5-A402-8916-121A-5DDE82DE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107">
            <a:extLst>
              <a:ext uri="{FF2B5EF4-FFF2-40B4-BE49-F238E27FC236}">
                <a16:creationId xmlns:a16="http://schemas.microsoft.com/office/drawing/2014/main" id="{77C0342A-20FA-76A8-E307-B17437A8BB2D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DC393-6476-B9A7-843F-711026C2278E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A9ABF-A486-FABB-A6F1-37487C8C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BBDCA6-9200-D904-497B-DBB4459BB7F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31AD8-40B5-01CD-F280-8D0E16E800F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41B048-7445-A165-2BE5-D7DC519D9CAB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69BA1-1895-6E3D-AD55-67713EC5954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CCCA9-D74E-D9DC-2891-6C7844C54E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D0262-C822-B91E-5CE4-B42192C52E8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38DC52-9CD5-6698-EFB8-9E3EA1B59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6804F5-C556-814B-6C50-CAE1320D74C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DF52A6-B06E-D9A8-46B9-6CB2282DC97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21EB2-2D3C-C1AE-2FA0-1D9F08D57B3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9B40B-0AFF-747A-2666-52DE0F89345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9AA71-EA10-D4AF-2541-A10BA7268582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39B69-1848-745D-FAA4-57F8F2D88892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81E72B-1EBA-1174-0F18-5014DBA2121B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E1B0-BCF6-BA4E-C451-DF2735B9CB92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C72EE9-5FFA-9CB4-AA92-8C082070613B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73439-0537-F432-0773-044AB33C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A69B9E-2C92-12F2-EE10-5E5226CD8A0F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718D2-AE47-64B7-42C1-8488C34E3C46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C94BF4-AEF5-EDCE-F1FD-3F9F1138AAFF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7A662-389A-7447-D772-2B6E19029912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8A11E-D1B3-7447-B460-0BF8037B6786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A9412-8F14-443A-0087-F62AA4AA768D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F96CA-43DB-701C-5DB2-F3C96A53ED8D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7EA99C-BF89-26CA-61A2-961270BD6BC3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9E61E-0B8B-8622-5E09-CF65AB5C2A8A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76A7C-C65E-B74E-BF2A-0F76723E102D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5243E0-2267-1459-6751-B861122D4A33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9F387B-135A-C3DA-BF5F-26D7D4468068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F198BC-1D0C-E5D3-7641-24A1B73075FC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AFC08-16E3-5F77-785E-896E50F9FCBE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93456A-6D45-5E70-46A0-35091140259C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89AC27-6F36-A33B-CD96-2AA4201A58ED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66601A-92C8-6929-597B-E343BE351318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9942F8-56B1-7C2A-623D-9B2E46EDCD05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A96E60-FD00-1840-C66E-9C95030B0A18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F1007E-FB07-AD16-7BB3-ACB82E8D50EE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03F39F-2147-AF87-2159-16304E2EAC90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6A4D9-9435-0DAA-E8A6-ACB71EF7EF36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6E330A-CBA6-E0F2-78D8-42C2C8A3DC7E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9A36D0-7AD3-7755-A70B-53A63A6972DD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243630-A827-4F33-A8AB-4CA3244DB88F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F94EAC-74C3-0013-806A-33B180500631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06826D-AD6D-7D77-DB7E-3C84897DDF7C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E0A552-65C9-581C-81FB-6C14B084F8B7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682FCC-2C4B-2E00-F952-1268AC989C86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478002-EBDF-7E98-F308-89FA5CF2ADA2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89B7AF-6EAE-0FF0-3DDF-66F14D83997D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87342-D343-5DF9-FE6C-3406E2B15950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848B80-FC7F-C01E-6480-BA39FDE066A6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F8D6D2-63BD-BBFF-30DA-215B1D9CF5CB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AC055-EF9E-256E-2AC0-5C576224CD25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C81778-6B29-74B4-737A-AABD3324BAA0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CB6633-4E38-C2FD-8931-9BD67B3BC582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34A5B8-0EF0-F6B0-97C7-19911549A070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457C75-76DF-D664-87AE-F86159E970D7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92578-0A4E-D616-7DDF-153D8F5198EC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36183C-0B9D-1EAB-5FC4-FB80FE746DDD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74B301-983A-5929-49D9-B9CF0D692502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9E8120-F100-0548-B386-C6FCC0401EA7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FF434D-8ACF-DE30-D543-36EC49FF9EAB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7CD151-E6CD-346F-82B7-1332BFA042BC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F1DFDA-1E48-B178-4ABC-3F3EA0FCAD33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3651B9-6600-0E93-0E67-D05B8B517902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1DD4DA-AB63-E765-0C78-F14D72FFE4FC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3B0C10-1AF1-20AA-46D2-BAD8A71AC578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5279D0-947F-C182-3E00-294C4FD5A2F5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BDB832-EE77-5C7C-D819-52831662ACD1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5AB028-ECE4-2E43-966F-C1E0B64E8C89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0CAB94-DFF9-0EFD-C6CC-520B22C265BE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DA71CC-6B9F-09A5-77F4-5BC52CAD4D12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1E8DCC1-EE5B-FE17-9427-C59E7821ADAC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17A478-D0C4-F17A-9FCE-E6202B4E17D4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286D4FF-EE6E-5BF4-61C5-BF8776D12516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2288CB-3CE6-33E1-9627-D8B607D67A33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CEA11F1-65B5-E005-7008-81DFF48E1E0E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628E46E-4631-1D13-5A41-5C972D5FC045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6B17FB-D168-AAA0-931A-40EA14A4624F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2FFADE-84F9-9BC5-B79B-D4EDA029E3F9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1FFD5C-4B5F-B04E-3DE3-D93280CF7A51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499CFE-16FC-A3AA-2E84-5858C7F85333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89DC5E-5A90-8A4A-B585-D0121E6B3E2B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A1D3E9-C014-B244-836C-CF4734857A27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3DAD3C-D34E-96E0-703B-3B47F4D7A058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62B329-FE01-9FF7-1545-66F39E85D725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C8775B-4048-F9AE-E975-CEF8DC8FF911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C8EB4D-E47A-CF1B-90CA-723BB45E19DE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E8144C-CA3D-C4ED-856F-D13C1BCAC7D8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191341B-3FEF-A042-DB40-F8DBDACAFB9A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2804B7-DD37-4EAD-B42E-80ABDC7B91A8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393F2E-1C25-877E-6FED-B6759E2A592C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18C83-5B88-8E1F-B3FD-AD14785C23DC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430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DB21-DF93-43FE-954C-8E33C0B7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90D9D321-1BBE-2756-FA60-ED16012082A0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FE7CF00-67FF-5AD0-4F14-201AB7D32DBD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B8CF18-2958-FE42-6BD5-F5C087A928F7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095B9-65FD-9CEA-222A-2272091D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0C755D-013D-974A-DFF8-FB0ECB446A2F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82A547-0E15-94D8-7AEA-556A3A44EF6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E3F360-9441-8DFF-AE56-8C3F62EE3EA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0E69D-0974-F902-833C-231AB468645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13F8-6AFA-B34E-37D7-1B73D37F673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D384B-C93B-ECF3-32B7-CFFE1007380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E1F2E1-826A-201B-CC3B-C4ADAA2ED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1C51B-7A3D-212F-18AB-0E7C387CD24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F69CB-C965-825A-B65B-5EF821220A1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C7FA2-235A-8E6B-2216-F7EF09320A2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9246-9B7A-8750-BB2D-C761799CC96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73A42-427D-0D3E-4857-3A022F550C0F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07E87-AE2C-3D4B-1169-A5AD7F639A34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796B7B-4DEB-72BD-4A7C-5E7FDDBE6C77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C1D8-4A2C-A16D-BF86-7B39E24F564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AB450D-352A-223E-C20B-B0B7E93717EF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F1628-1768-3604-6DF1-5765F8027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D5DF78-BA8F-7DFE-477C-4A58A3ACF6E4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F46CD-F6BE-1E2D-31FC-B41BD818109C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271927-46C1-9DE8-DB55-5E140DDAC227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546C9-3E9D-0088-8D66-236DD67FEAC6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49D28-EB47-4FDC-A0F5-CA887DE1FE2C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77C2E-E2A5-91E0-50C1-7C0D9129F8C0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AA967-C888-EAB2-A6D0-E7E6FD3A9C42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2E8DC-B833-3E7D-C935-15B00D303B92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8AC96-D17A-FCD3-18BB-CAB03FECE823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112EAF-6D25-CFAD-9663-BCBE1D0BF7E3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900202-B0DD-7722-2E07-34AE88AB00A7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D8D0AA-07CA-5619-0527-14555EC8A750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65A1A5-0985-9715-B97B-841B38956FB8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F21EC-92CB-D324-2306-CA3AA9B08475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46E2B-3E6E-D016-9C90-423DB5FE3E49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69E95A-FFF9-C3D0-50C0-1B7A77814598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921977-2997-AE4A-1CB2-DA7F07D508B2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EA446F-B991-A75A-4BCC-F71008D22DB1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BC0405-0A5B-BE3E-EA66-EA3885990FC2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BC975E-D0E8-F0B6-E0D1-9E0800EE00C4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034CA5-A762-1779-6891-D06196A185AE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F91A32-1D82-CA19-35A4-34AD9A4399FC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A8D0A4-E2B3-363E-053A-B482EF8A151D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7D283E-3F6B-7EFB-717D-9B4B501DC1DE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1F3DE-6E31-15CB-8755-C6AB112064CE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9BE667-964F-10E1-1FB1-373FF4BFE318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1DF20F-E0F6-9BDE-AB0B-E3CFB60D8C52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3C56FA-2DB5-D803-1E3E-9EF801491E60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0D3B5C-BC66-29CA-1D08-15465E293561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177EBB-6D44-4007-01FC-1AC4319EDB2E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897FD-DEB4-F04C-85B8-328DC1884D17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B206C-9E05-A1E1-FE61-90463C0977FC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9B2366-2A44-6235-DE9E-0A99DDBEFA85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27A884-FAB7-47CA-5C51-A41FCF69F6DD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E8C7DE-9D82-F11A-4F2F-E2D86241659D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64FD4E-B94E-80D7-8B8B-0219B44C881D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3C031B-AB82-5728-B91C-F9F426A398D6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E1FE1B-CC90-9AF4-097B-0B7398A6C9D1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71FDE7-CFFE-6271-62E7-505E7A8396A1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7AC443-E88E-0328-E3C2-D324C25968A2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E7AABA-3526-2E9B-C182-C5020F680BFF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4A8CEE-F139-C29D-1C81-AFA767D999A9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495617-CB58-A2C9-E79D-C8932D0B5C5B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B7E19-E42B-1889-3968-2F9A82A88924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FC6788-90D4-5340-3710-CF946863746A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658EFE-4353-23DB-2D88-831746766695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1EFEA6-2E71-D5BF-3C9D-EC72EFA97A38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F747D1-606D-DD56-43A7-720D968965A0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49C005-F5BD-4159-EC2E-3AA6A9AAAF2D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AB52E8-10DD-F300-0EE2-393F3E708220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3C4C9A-7B74-982B-3F95-6273C7552603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B22B31-0557-A34E-540C-8666C4944FB3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FB0157-5A20-4787-BBE1-072FCDF916ED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1D3F5A-8BBA-AA6B-A73D-470010FBBBF8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5E7003-0F29-4EBD-CD6D-38AB1A3B8B19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88BF64-6AFF-B133-E8F1-4B6F5AA5CD86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C44666-6A53-8911-7461-B8CDF959C0CB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FBF8B7-7708-4D6F-4618-6BBBFFDCE97A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4CF807-ED6C-07DC-FD04-968AEF7B3CA3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371A84-1D71-D842-40DB-BD1AF4677EC6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6DE28F-7B48-3CCA-518A-A7D281176BB8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9A6ECF-C70D-47DC-A26D-C3AD070FCDEB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C10B61C-7E79-1394-2BFA-CD072F9A9FFF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07ECAB-4260-00B2-1485-B695F209F8B5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0BBD67-8ADE-3C5D-2DF1-C90BA2AC8D51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EA32948-6802-3C3F-8E26-DDFB00185010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6122BD-17A4-6DD7-A250-036C38F96E0D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5B88A8-A96E-8E27-7769-3A0C363AB411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6C34AB-091B-E77B-E2A8-0E18B291E439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F215FCE-1A16-3E25-9764-8EC4FE640B3F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76AD2D-FB50-B039-14CF-E1A90E6F6CA4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9AC587-8C4C-694F-8460-A093C10B42A9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6866B0D-C4F8-FE2C-8CFE-229C07E25C10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72F2EC-7FC1-DFCA-9367-CE396AB7F65B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70FD46-AE6A-EBEA-FDA8-9BB4F48FEA56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ED7EA2-6105-B381-983D-E2DAEE96BC8A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0E366B-38B4-51A1-7F06-6949823A42C9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679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2289-A2A0-A776-E61C-B24FDAD73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5BB5D73F-B004-5E80-F972-B87835F573C7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8718AEA-E332-BB3B-EA2A-4D32D43C0940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08410-38E0-EBF0-E701-A1B63E027CFC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1C76-6C8E-B720-0F6E-B4B39BB7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90B9C3-18B9-F171-ADA6-ABF345326BE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F5156-5FB8-6072-B109-99400D39284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ADF3F3-E80A-5B85-C378-7A5405AF4FA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72D2C-B14A-1985-DFC2-A3B38FE20A9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06655-7736-EEA4-55F1-F09B703AE0A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1D261-65BD-3E00-FCE5-23E6840D4F9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1EA2A6-8310-B53C-0195-91F1EC084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441D26-B8DE-AC2B-B6F6-F54BDA55C6F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B8F85C-622A-E1D1-890F-B1AAC4A3DA6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25F53-8337-2DC4-C698-B180F31FC85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1417A-1499-0F83-FA8A-7FEBA6EA27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4746E-CB3B-FD3E-D1F2-1033FF1300E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DA644-1AF7-48E9-748A-70FA6C2A31DA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C110F-8CE6-1863-C3CC-31007DCE0F5C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60FC42-E9E9-5111-8AE7-23EF2698D386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CAED21-3A10-8B65-DF59-1288A3B8AD8F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C5FF2-9A69-4195-C5DC-83699BB7E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3B9829-E704-4167-8FD6-EFBFDEF39A59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9B35-A0B1-08B1-CD68-439E7EDAB330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4FF43-CA99-1FDA-AC0F-0549581465F7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C11C0F-5E97-4E80-D548-F9F3FEBAB939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39888-79FE-C7D1-05A7-ABD1D9BEEF78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9EA23-9B3E-9F8E-F204-8E84FB8D5680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C2837-80CE-B965-191D-4CF4774D657E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77645-7C11-CBA7-BDBB-383880732257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17556-EB83-906E-DE52-7C1AC4FF02EA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CD728-EEB2-D5A1-4BF8-7B38DF7337BF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2AF2C-C8D6-37DD-7ECE-B5933E0BD68F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AD8AD6-D4A0-CBF1-4F6C-3D1E05C83A47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ABDBA-FEDB-2FE4-EC05-B52762B6F7CF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001AAB-254B-DD28-0E84-287A50D652A8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195D6-EC3F-B07D-0084-09930021B4AD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F22490-E1F5-CB20-6F1C-34441201BABE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024735-1D78-211A-518C-C3E537748340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57C0F5-64B6-1AB2-6F41-7DCD69F42CFF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0BA7AC-E8CD-8C90-02A4-1B3201866943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585691-C00D-ED2F-646E-307BFE161E58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B63790-22BF-066F-D9A9-002B59837AF4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BCC6B9-30AA-EE11-B5DF-EA22359C88B0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9BBD64-7512-2A2D-1886-ED2461D655E7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91BA10-555B-8A47-A239-EA2FFC751E6C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D9B909-EE93-34A6-0FB8-2A468F4400D7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033-6EDA-EF21-1D14-061DD4A9749E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629045-EA3D-1C85-7A72-E9FFB49F154F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AA96EF-4819-273B-B8D3-35725A5C3AEE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0E0D57-521B-781C-2140-77073295FF94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6D2091-BB3D-0916-54EB-6F3E2ED6BBF1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E8DD5A-AD1F-3DAB-83B4-744D2211B9E5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DA98B8-BD1B-838B-BBC6-5D2E277AA3DE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EAD899-B897-9CF2-DE13-0083545B2745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2B9EC6-1BE6-89D7-A18A-7F2E78F60D01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88FE8C-318E-F3A4-CE24-738AAB34F6EC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827C4D-E22D-0D31-9BD9-EDCAE787C484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B6BA03-5543-A229-7A57-CDA7152B2BBB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98A01D-E4AE-537E-DE7F-D725FF20DA0D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3D42-0284-E041-E17D-423452DADEEB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99E00C-949B-B7C7-C6B7-270DAF99A274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A36C02-D944-84BC-810B-E1E76CE73747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ED34E8-767B-509A-CCE8-799170A4E12B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A58656-FB1B-96F0-EC73-526394E41FB7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BAEE3D-2C0C-43FB-47E2-97FAAF651592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CA7B34-AC6F-5507-DA01-45CE3585DAF4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DC2E96-9016-B166-259B-0766B5104562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A04DC6-0FBA-E9BB-1AFF-965F809F9211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D4A817-1E21-D28B-17F8-7095502F094B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F206A3-B662-0FDD-B784-A186665240B5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9A5CB4-B6F2-3119-1693-404644A90BB2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E7102A-9460-70C2-68FC-DDF57EC2327D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ED7752-74E8-8994-20CD-5A4512838887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6B6733-B3A2-7E4D-3720-1CC4F34FFF02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3C7B02-EE10-3CAA-5B0E-AC2831FB01A8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5C3DA-CD10-E9C0-3011-9FF9C5AB2817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9714D6-E634-A883-E18D-BF9B53524C0C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58EA52-E711-26A2-3871-E0D6B9376E24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0EC276-5E17-0B59-3865-515DCA007A4B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9F429F-EC31-CA8E-D6D2-608E7AD5F44E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F2ACE5-A5BD-D192-7F04-F5F2D41C9C75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81A811-1547-AF8C-923E-3CAF0885A43B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2381AC-B5D1-5F40-A2E0-13EC934C893A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DB49B8-2EE9-ADAB-4028-5CB391E6D53C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10DA4A-A5F1-BADF-EE88-17A9D05AAB13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4EEE87-06D0-261D-D6A2-2F6258C09FE6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1C311A-CDCC-0CEB-75C0-CB11480B31C9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EAF693-5D10-1FD2-29FA-A28BBC346663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3E0C58D-7FD8-3CE2-E12F-3DEF5A00DACE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CB9E13-7462-FA01-96B6-E933B5D96338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00801AA-CE1C-EBD8-CAD4-90E822C0B5C3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7077FB-FE43-A5FB-4AF4-E5FC675020C4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1E0D9A5-5FD6-F026-F883-1040CA70C09F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556749-455B-13C2-EA6D-759379DC5A4C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FB072E-0234-3466-F39D-093F2C8320F1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273706-24F4-B3AD-E9B3-E68C213BD92E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B0B56C8A-DEF4-E543-8DAC-2E39BF03B496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0F7A99-C164-568E-5681-48746A1F86EB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D3D97D-6F30-8285-6BEF-28035A51FD40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55BE2D-0CDB-B8E6-5C19-965D34661124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748232-A584-2B90-3A00-BCEED2BB6F18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758D17-A39E-437A-B665-114CBD101792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482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EA6A3-51CD-682D-1251-EC348F84F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E79D84AD-F9DA-A92E-4950-0C245DF172A1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8EBB5A-DC32-16A2-AA7C-CB5DD83CAEC8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CA74-7EBE-9D82-C721-043376BCCE31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BED0-F81F-6AB8-8D66-821C28AE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17871-7F41-86B0-47AA-08BFAF8665D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3AF8A-D8A0-B0D6-EA56-D2604C70983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CE43C2-FA19-F96A-AC6F-9AA6FC3E0A3D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2496D-513D-EB04-76C2-B37F73A7C74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B84F3-08EA-2E79-2EE7-1D3C6217F16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677F7F-2462-485A-71FA-10FAC18D43E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A6B6F6-AA9C-8C03-D0A8-589769E0D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7D883B-1144-176C-1F07-07B5D1A6B96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9F15E2-83F5-2BBB-7B69-5248B148C24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29B872-68A3-CE86-1096-99BD4AD0195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C1FB0-F16C-AECC-F509-07A6A146C4DB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AA480-655C-F20B-EC84-06F6C3285412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43716-F376-250C-28A6-7C7936FF7C8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D5CBD2-3E60-0461-1CD5-4D561366ECE9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AADAE-2346-14A7-580F-EC387050BFC0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37A4CEE-7F92-18D8-2B97-BCCD371838F2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B7D8C-02DF-BB94-7424-2D1F6415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1E39E1-5B8B-CD13-E209-781EC7683978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C225E1-3513-FB07-AF81-76D3F76C2888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5EA721-7722-5BF5-39EB-12C994D17226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11DC55-B1CC-9F48-0FFB-E84478A343E8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D2822-C1DB-A8EC-9D8A-6B2E9F06BDCE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27939-9C33-73A6-2B6E-AECFE5BEEE83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264AA-56FA-B3A2-F3F3-758FF4845D05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BC039-4777-37D7-F8FA-3E974F3A9F8A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99DC4-66F2-39EB-A5B9-18470F6D161C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4219F-D949-5948-38D5-E5DEAFE9F882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14C261-D189-F8AF-0264-5485D0725163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5D7A68-FB91-EEE9-5129-E3CCA8C55E30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1F4E7-9F6D-8A82-C1AE-13DC8C941AF9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CAE55B-F317-2AE5-113C-F8E27AE51D82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689CFA-D6F3-C047-ED14-1C49BB8655DB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D9EF9-D71F-963F-8416-2CAF80C99211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F06653-CDB5-74CF-1797-B2EEB3141518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DB1058-B61D-C390-9E32-FD3FEF507399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FF2180-FC11-5D84-0AEF-4C819DAA1AA4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4DE047-31C8-86D8-784E-3BEA45BA3AE6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BD874-808B-853E-C183-5624B108D45C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row </a:t>
            </a:r>
            <a:r>
              <a:rPr lang="en-US" sz="2000" dirty="0"/>
              <a:t>(2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BB5710-01F7-5018-2838-520190AF239F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8F4FB6-A26F-9E20-4519-9C8F077A7926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D46B0EC-332F-398F-FA58-0CA49685023D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29C2E50-EDAD-7D39-1AD6-351721D035D4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887EA65F-44A7-2D7C-D1CC-CBA23E725ED1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1229DB4-46B9-6E9C-6831-AE637AF50947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51F251-00D4-8305-6064-096FC8BB622D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7E8D48-AC86-9C88-186E-EFD1AE0AD6A3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CA0BC5E-BA08-36F2-88CF-6A30C2BF3BAE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3D6F60-ACE2-4C51-1BDC-6F25F3682931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74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F6ED-80F8-70E5-F5F6-36E1F844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92B95B3D-62DF-4DF4-D413-E86052A294A7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FA4732A-EABE-9812-800D-0B66612AF0F2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1DAC7-CF35-5082-C972-452B37368A9A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317AC-1CB8-DB29-E6BD-2C17D4FD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7CC971-EDF5-70F5-D7D5-DE88184CDDF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9B3CE-2A91-37A9-E9F0-9EED760AB29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C102A3-6E70-0153-0A3E-7901FD81517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3518B-01CA-2E12-DD83-D2175656077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CBD7-C896-D147-EE5D-F9FBB5117B0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512C1-C4B8-AE8A-9195-870491A72DF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852645-7C2C-BCBC-0F6D-7C6AF21AA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54BBD2E-E97B-9363-4EAC-0286CEC853D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A2AE-FD42-AAA7-43EB-0DBFDC314CD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7BD77-2533-4058-C147-EC30B0209B9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79C8C-CC0E-31E5-4875-C5B09957CCD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04F2D3-1CC8-1242-CB18-484CEDC8AC10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39318-4C74-E7E8-9FBA-98E7B637653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82F524-32A2-6449-F683-140A7B153A50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257A4-5DCD-D9C4-7A0F-61D42AF4484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AE12906-DD80-5CB0-4CAD-582AC2C2044D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FC675-766B-908D-E351-508B4DB05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308FF5-0C0D-AEAC-BADB-52958011BAEA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8C5E18-C38C-9A0E-DC01-ED8979B4762A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89F946-84A4-9A8B-3D45-F74BFAC0857B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5D1B18-75C3-6D9D-2D17-CC24AEE293F9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335CB-1818-B9F2-3307-A15B1DABECAE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F0CEF-A7A5-4C26-AC4E-B2C75A9311B1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D66F8-113F-F628-9F73-1A6DE6FE7C98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235AF-AFB5-BD09-931D-A02B5595AED3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6F7EE-7E9E-D623-6FE4-0841FFB7279B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14C366-BBBD-1AE2-B175-31333C9DD200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7231F9-2BF2-CA06-D832-E38DF52A79CD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4313-E0E5-C827-67F6-7BAF0FF68B49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8566D6-C797-6DBF-F04B-9EC2C660924A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950A7F-3909-8190-2723-B9113E5A1FE1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5F8B6D-2354-8FDA-3332-9762E985C2E8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C68374-B577-6321-650F-DECA3441D2FC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3D486-E353-ADBC-4594-2E19C3B88C87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372949-3DA4-5760-813C-9DEE5BF4326E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D6FFDC-4409-2D90-0522-C49F1AA5D202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107D82-720B-BDBF-B0B1-18695C6E705A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1FE8F-2B73-C5A6-76CB-8ED717E482E2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row </a:t>
            </a:r>
            <a:r>
              <a:rPr lang="en-US" sz="2000" dirty="0"/>
              <a:t>(2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2130F83-143B-FA2C-CED4-95AC90F5C902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D43C6F5-0919-D6B6-20CC-D49C88DE1A7F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14758-2302-BFB8-532B-1A6973D80D0D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7E0F80-B6EB-63EF-E3EE-F48EB285DE41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AF630235-B2FF-7163-2BBD-A1EC36D5E9F7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36E100-4532-22DC-39C6-B3FB4646C32A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AADB58A-B974-E06C-01F6-89393AC83C45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17FF80-8527-52DB-2DA7-4D3572E5A231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9203C53-CBF8-6235-F893-C5145288FCA6}"/>
              </a:ext>
            </a:extLst>
          </p:cNvPr>
          <p:cNvSpPr/>
          <p:nvPr/>
        </p:nvSpPr>
        <p:spPr>
          <a:xfrm>
            <a:off x="8410048" y="4013444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</a:t>
            </a:r>
            <a:r>
              <a:rPr lang="en-US" b="1" baseline="30000" dirty="0"/>
              <a:t>-1</a:t>
            </a:r>
            <a:endParaRPr lang="en-CH" b="1" baseline="30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60A4C1-891A-91BA-2268-D18E55684DC1}"/>
              </a:ext>
            </a:extLst>
          </p:cNvPr>
          <p:cNvSpPr txBox="1"/>
          <p:nvPr/>
        </p:nvSpPr>
        <p:spPr>
          <a:xfrm>
            <a:off x="6234875" y="3973246"/>
            <a:ext cx="205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Log value specific</a:t>
            </a:r>
          </a:p>
          <a:p>
            <a:pPr algn="r"/>
            <a:r>
              <a:rPr lang="en-US" dirty="0"/>
              <a:t>Column </a:t>
            </a:r>
            <a:r>
              <a:rPr lang="en-US" dirty="0">
                <a:sym typeface="Wingdings" pitchFamily="2" charset="2"/>
              </a:rPr>
              <a:t> Index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8BAC25-399D-4ADB-9820-0802AC364F56}"/>
              </a:ext>
            </a:extLst>
          </p:cNvPr>
          <p:cNvCxnSpPr>
            <a:stCxn id="91" idx="0"/>
            <a:endCxn id="44" idx="2"/>
          </p:cNvCxnSpPr>
          <p:nvPr/>
        </p:nvCxnSpPr>
        <p:spPr>
          <a:xfrm flipH="1" flipV="1">
            <a:off x="9127415" y="4552748"/>
            <a:ext cx="3216" cy="3605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692FE1-862A-D8C2-6347-C8A4BF0CCD8C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E7D8D7-BF24-8265-D0B6-E8479958CEBC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04738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33AC-97C6-463B-558A-AE98F1FEE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E84AE068-C892-DFFA-8026-1D28CBF9F03B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4E0EB4-624A-E184-FDAB-EBBE71C8B939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AEC634-2201-A179-A1E7-60084633B9BA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78F49-26BB-A624-FDD5-7BE314C2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BB62E-AC99-AB51-4908-3940918F2A6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4359AE-1683-77D2-ECCD-E15F88B5B6A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44482B-7D3B-4173-9595-87B45BFAEC8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82A5E-1778-CCB4-E3C4-0EA8102E4C6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7219-2046-8FD6-CDAE-AAEF91851B4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3049B-C04E-9EE6-DB91-99D33D5204C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4E97E0-BDE6-D1D2-5681-ED2BDEE1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CFB3E2-C1C7-0D04-1430-66FCE2EA739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5BF2C-7716-B3FE-2688-102E8182608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1DBEB2-0B0D-8045-4F98-2E02A8214D2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0B72D-74AA-3348-3DA0-0A284A11F5B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95439-6559-9488-C845-B52144148361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78A37-0689-3814-C20A-0C3B60AB888F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5CC9C0-5E17-87FD-AC75-3AE6E77C3B1E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3210E-F3EA-8A2C-F88A-9BDAF1CB4542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B68501-3BFF-CC30-A999-D71159DD74C7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CA635-5056-5D83-AD65-D40D980FF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8ADAE0-61D7-5929-F208-1AD2775CAB66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D8F4F-7934-A53D-F096-E0D7C4CA44E2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82FFEC-556A-A449-EF56-ED5B285FB48A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E1730-B4EE-8F98-4D04-D09A15EC164A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45D72-272C-2585-0BE0-DA68E79616EF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F15EB-6982-5BA8-34E1-F08C19B1D68B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?</a:t>
            </a:r>
            <a:endParaRPr lang="en-CH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B8F1-CCFE-600D-F32F-A861BBF926DA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A4A3A-6989-083E-9E60-24E90A6B8AC2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FCEF5-8300-D2CA-2FE6-BF2D7955312D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F2315-BDF2-7FCF-4E2F-4A1403994438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A7230A-246F-A708-B0B6-D57A6F1D14BC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4B1003-49D2-BB66-F914-0A78651D883B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12375B-8186-47E6-A1FF-01824CF06D46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#4</a:t>
            </a:r>
            <a:endParaRPr lang="en-CH" sz="14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5DE86E-367D-65C0-9FF3-562729B2FC95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0C7A5-BB72-CCB5-5B72-2FAE52D1AC45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2C8ADB-2E23-E4D7-9A77-6B0F6BBE0A0E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AD666B-0C07-1477-03C4-B9CC45AE0D81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7F550A-6838-8E07-B064-BE7826C54430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F4230C-1AC5-8D81-0953-ACBF3C32BEE4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9CC06-BA35-F975-8634-65598BC1CFF2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19C00D-121B-98EA-B436-0E51B0B5A2D8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row </a:t>
            </a:r>
            <a:r>
              <a:rPr lang="en-US" sz="2000" dirty="0"/>
              <a:t>(2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AF559B-A603-CEED-F97C-DDD8FE8E7326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53BCD76-8D06-0954-1515-3210F2C0D29C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B52D07-A750-46BD-600A-3F3288B5F377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9130D3-CDDB-0090-9794-4F38A0EFC24E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2D6F9B-0082-FB06-5A20-102BB1C5C1C6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309B64FB-6C12-EB30-CC56-CCF4B2BD9B02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2C937A-3D06-3CC8-6184-A07732482D01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768DEE0-ABF5-81AB-7334-AEDD2505ADB0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AFBF95-4EFC-EF3F-2A46-C0368DE04CBD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0F0A6B-6FD8-5062-D05B-B15E7B9A4FB3}"/>
              </a:ext>
            </a:extLst>
          </p:cNvPr>
          <p:cNvSpPr/>
          <p:nvPr/>
        </p:nvSpPr>
        <p:spPr>
          <a:xfrm>
            <a:off x="8410048" y="4013444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</a:t>
            </a:r>
            <a:r>
              <a:rPr lang="en-US" b="1" baseline="30000" dirty="0"/>
              <a:t>-1</a:t>
            </a:r>
            <a:endParaRPr lang="en-CH" b="1" baseline="30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C7BF9-5CD7-105E-98B8-73352AC2CAC0}"/>
              </a:ext>
            </a:extLst>
          </p:cNvPr>
          <p:cNvSpPr txBox="1"/>
          <p:nvPr/>
        </p:nvSpPr>
        <p:spPr>
          <a:xfrm>
            <a:off x="5897604" y="3973246"/>
            <a:ext cx="2393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Log value specific</a:t>
            </a:r>
          </a:p>
          <a:p>
            <a:pPr algn="r"/>
            <a:r>
              <a:rPr lang="en-US" dirty="0"/>
              <a:t>Column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Opt</a:t>
            </a:r>
            <a:r>
              <a:rPr lang="en-US" dirty="0">
                <a:sym typeface="Wingdings" pitchFamily="2" charset="2"/>
              </a:rPr>
              <a:t>[Index]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716A39-A940-3709-C4E8-D9729E37D322}"/>
              </a:ext>
            </a:extLst>
          </p:cNvPr>
          <p:cNvCxnSpPr>
            <a:stCxn id="91" idx="0"/>
            <a:endCxn id="44" idx="2"/>
          </p:cNvCxnSpPr>
          <p:nvPr/>
        </p:nvCxnSpPr>
        <p:spPr>
          <a:xfrm flipH="1" flipV="1">
            <a:off x="9127415" y="4552748"/>
            <a:ext cx="3216" cy="3605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716A8D-1CB9-C4D9-A019-2BDF85559531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1ECE65-CFB7-C764-5900-28CD97222734}"/>
              </a:ext>
            </a:extLst>
          </p:cNvPr>
          <p:cNvCxnSpPr>
            <a:stCxn id="33" idx="2"/>
          </p:cNvCxnSpPr>
          <p:nvPr/>
        </p:nvCxnSpPr>
        <p:spPr>
          <a:xfrm flipH="1">
            <a:off x="8739739" y="2934511"/>
            <a:ext cx="418" cy="1074137"/>
          </a:xfrm>
          <a:prstGeom prst="line">
            <a:avLst/>
          </a:prstGeom>
          <a:ln w="38100"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2F731F-C523-C37C-9F44-319DA6591E06}"/>
              </a:ext>
            </a:extLst>
          </p:cNvPr>
          <p:cNvSpPr txBox="1"/>
          <p:nvPr/>
        </p:nvSpPr>
        <p:spPr>
          <a:xfrm>
            <a:off x="8779431" y="3323740"/>
            <a:ext cx="257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✅ Match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60A48B-E0B7-CF6C-FF90-C5633C8D71F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17945" y="2934511"/>
            <a:ext cx="1520561" cy="1074137"/>
          </a:xfrm>
          <a:prstGeom prst="line">
            <a:avLst/>
          </a:prstGeom>
          <a:ln w="38100"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EA2B60-3594-75FA-E095-C7659F7B6459}"/>
              </a:ext>
            </a:extLst>
          </p:cNvPr>
          <p:cNvSpPr txBox="1"/>
          <p:nvPr/>
        </p:nvSpPr>
        <p:spPr>
          <a:xfrm>
            <a:off x="7143662" y="332374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🚫</a:t>
            </a:r>
          </a:p>
        </p:txBody>
      </p:sp>
    </p:spTree>
    <p:extLst>
      <p:ext uri="{BB962C8B-B14F-4D97-AF65-F5344CB8AC3E}">
        <p14:creationId xmlns:p14="http://schemas.microsoft.com/office/powerpoint/2010/main" val="38079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488A6-3177-9D42-9969-69EBD2BD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8234C-8C56-24D8-5D22-4C280772D330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FCC30-97B7-524E-E0A3-64C1E7AF3767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BA45C-A6DF-6922-20EF-A72C4BC63D37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70AF8-581F-24F7-D7E0-8E592C7E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(obtaining data)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448BA-C049-927B-9B47-145AD0A317F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80798B-2203-9924-DE79-714091C260A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8824C2-2376-F60D-B682-200E8F9490D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1F32D-F7BC-35DC-58B7-44E8785AB2B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B3AB6-63A7-B7FB-BD00-C26DF987038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13BB8-77D7-B502-DE05-B6C9B06FB9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445BD-C7B8-DF89-3B2A-CECF1DED6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39FE2C-FD26-942F-8189-4BFFC67C114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BB82C-9FA9-A889-C3D1-11849344948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82F9E-0F14-619E-92C0-421C9A14185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05C4B-7852-39D8-B94B-B81632A5967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195E77-453F-7E0F-3B93-F3D5105A1549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5D132DC7-38A0-E243-932B-4099AD866C61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A99D62-2265-C12F-44F9-6E7C4B03D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335A9-44BE-4FA6-04FF-421B246B1136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E05BA8FD-5E85-0AF6-2DAB-17EA2DAD22F8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1039D1B-1B82-983E-233A-9663646AA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3E33F-8B43-9160-260C-48D34BFB5913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DC85CBD2-37D8-C192-5863-A80748523288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5F53269-57A9-6466-7962-2B42BE2A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1987B3-A702-AD70-7885-3B7D68DD72F7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465CAF7F-A3C5-524E-39CE-5191F818A775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3FC2FA9-00B7-0491-273B-71B16985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634E06-B749-F0A1-4A0C-6335435C3765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E5024A6F-6530-E2EC-C20A-22770D35A3F4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D7C4EF7-C09C-15A0-F2D5-215DF46BF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80C92D-739A-ACBC-25D7-CA61BEE2B2D9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A8C444-6BF7-273F-EAAD-D2FB46EE7A22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0725BC-F891-4271-5D5D-2CEE3552555D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C134BF-A9EA-0EE5-DE3A-5819FE731754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E1CD14-225F-05D9-F9CD-2C791F7A2D0D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A7A736-01DC-06C9-A430-B9FFB37E3A19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43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B8DB-8D7F-BB35-ECCD-E27742416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4B5A9FF-50C4-9787-7D7C-1F88B9A4482D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05FF8-AF13-5B61-3B9D-7081D55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3E401-E19B-199B-58CA-9978ED7866B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A21A8-07DB-CFD8-9621-2813617A575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B6416-3CE6-297E-DF72-CB739E1EB51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C60B4-F0CC-F8A0-250A-9FFD59E8051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4D7F0-EFB6-1AC8-AA37-442CC55BBAF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CD735-52A4-2C1C-2A58-18A2D12AEE7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7E3EE0-35FC-2C97-B226-E92CAD674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C3D35-044F-3CF3-784F-6567B4998A8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BE32F-AD44-F923-EC31-CA5BBCAA9F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23069E-C097-2958-A329-235B8E610D8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F8474-FAB5-C54B-54BE-1EB73FC65D5B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0357A-A6C3-2673-A9E9-9309CC9EA91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9899F-4852-ABF2-F7C3-957E91F66CFF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29B41-78D5-93C9-C795-A72D5D874185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A04C1-7E11-D13F-662D-E1A1EAA3DE99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1D87F8-72D2-C099-015A-841A2B64FAFA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71F98-DE65-2FB1-69A7-F4279323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9779377-32D0-A5CE-4C8A-C4D8FC1D497C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618849-E398-5EBE-B2D1-AE35344B7C35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52913A-9E20-470B-FCC8-DF7E25FF7CC0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B152D-BA2C-42FC-3477-908F244FEFD0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6ADB78-248F-65CE-FE73-AA7D4F1AC17A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B6F98F-8F0A-6DB0-D2B8-7C8447713F7C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64482-7229-CA53-185C-F4165FD7B824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316527-896B-6C0E-4B3E-CA25F064B0B5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E4D6D4-EF67-14B1-3A71-9C87494E1121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F569DF-8809-A3F9-6078-A8FDE0901747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02E50-47AE-CB05-8FA8-112474203B40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AB8914-9B78-2769-B8D3-41FF25D075F0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AF635C-F385-ADF7-72C2-7CE6AA132620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63AD16-3D44-25A3-C916-4428B248E1BB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DFA8CC-D5B5-D2BB-CE2A-BC9CFE9EDBCD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CB5A76-78C8-701E-070A-73F05B049024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63E953-5655-6795-286A-1602BFD9E625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98C2B1-BA9B-7465-3BFF-C8DFCC254739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D65AA2-1FD7-19F7-BF65-0B40DAA3D20A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12843C-31CF-C921-C08C-005C0EE9328D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C2BC58-E3C0-A3CB-6B8D-6004925D7E61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0B201F-F515-C649-230F-BDF60292567E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887CA8-27C3-36CE-A146-1D0E9C9E2013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F27DC6-1E49-130D-7044-B0415EBF9E2C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80C781-B4A5-F5D8-9CF0-478DA628B297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B7D9A6-E1BC-AFA6-077F-55AFDE221C72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F6EA5C-2172-1F01-D7A5-53E97943F48B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164235-41FD-EBA7-2B25-E0A7C5297ACD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BB99D5-B49D-8B8F-B087-A7DF16704749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DD2DE3-C362-77CB-26E8-7C82300EE147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ECBB92-5C80-0034-7206-FB4EF97E0774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864D8E-BA5F-1158-CD8D-1BCC81F0E73D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6C5466-B964-A68F-9934-2D11E5FC5B54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4DEA8D-0650-9433-D8AE-455D3CF4E43E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7EDF69-62A4-5529-45DC-C159F583E9C0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E68B2-CC2A-F1F9-A5AC-E932C87F1C4F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E64BF-8EAE-C195-4B1F-B4A8031EF714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2D1E6A-93CA-C744-421F-4700FAB7B229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2AD68-5D8A-CB4F-6D56-296D5555201F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7155DA-BD97-0992-4808-1CF9D9ECFFD2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B41F02-B53D-DE6E-67C1-DCAF453739B6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126069-925A-0353-7CC6-13F7FD3E0157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969BA2-9DD8-006B-CD67-17EB45C4C452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BFDC45-1DC6-D3FE-DC91-B6E7D0582E14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74C945-11F7-D037-DF44-54654E96B902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D5A815-BEA0-B5E8-9DBC-F288B4B75B21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C2B793-580F-17EB-F0B6-2B328EEAA085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C7D17C-0EC9-43F5-976F-570DC83376FD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B6BB00-41D6-6DC7-8A8D-2155E0AC220F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EA3C79-CE00-9DD5-EFEB-E4875CA42DDD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A203F0-2CBC-BF8B-0F05-4E9F17496814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2D0FED8-3A35-9E1B-DA2F-B4EC6BD78D19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85AE76-1837-09F7-413B-966576B4C9C8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04C5EF-76CD-8367-6BCA-5CB2636EFE1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1461E6-0A74-998D-EA4D-C37D482257BF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755FBA-D9E6-55E2-26E3-1AB74D8DDDD0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8C99AF5-2A90-1DF7-AEC7-C10307ACF51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B816C08-6177-6BAB-2D2E-A72668397D3C}"/>
              </a:ext>
            </a:extLst>
          </p:cNvPr>
          <p:cNvSpPr txBox="1"/>
          <p:nvPr/>
        </p:nvSpPr>
        <p:spPr>
          <a:xfrm>
            <a:off x="5627817" y="4905005"/>
            <a:ext cx="5704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Fresh </a:t>
            </a:r>
            <a:r>
              <a:rPr lang="en-US" sz="2000" b="1" dirty="0"/>
              <a:t>sparse </a:t>
            </a:r>
            <a:r>
              <a:rPr lang="en-US" sz="2000" dirty="0"/>
              <a:t>filter map every </a:t>
            </a:r>
            <a:r>
              <a:rPr lang="en-US" sz="2000" b="1" dirty="0"/>
              <a:t>≤ 2</a:t>
            </a:r>
            <a:r>
              <a:rPr lang="en-US" sz="2000" b="1" baseline="30000" dirty="0"/>
              <a:t>16</a:t>
            </a:r>
            <a:r>
              <a:rPr lang="en-US" sz="2000" dirty="0"/>
              <a:t> marks</a:t>
            </a:r>
          </a:p>
          <a:p>
            <a:pPr algn="ctr"/>
            <a:r>
              <a:rPr lang="en-US" sz="2000" dirty="0"/>
              <a:t>✌️ False positives are </a:t>
            </a:r>
            <a:r>
              <a:rPr lang="en-US" sz="2000" b="1" dirty="0"/>
              <a:t>extremely rare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Log value </a:t>
            </a:r>
            <a:r>
              <a:rPr lang="en-US" sz="2000" dirty="0">
                <a:sym typeface="Wingdings" pitchFamily="2" charset="2"/>
              </a:rPr>
              <a:t> Row transform </a:t>
            </a:r>
            <a:r>
              <a:rPr lang="en-US" sz="2000" b="1" dirty="0">
                <a:sym typeface="Wingdings" pitchFamily="2" charset="2"/>
              </a:rPr>
              <a:t>stable</a:t>
            </a:r>
            <a:r>
              <a:rPr lang="en-US" sz="2000" dirty="0">
                <a:sym typeface="Wingdings" pitchFamily="2" charset="2"/>
              </a:rPr>
              <a:t> across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maps</a:t>
            </a:r>
          </a:p>
          <a:p>
            <a:pPr algn="ctr"/>
            <a:r>
              <a:rPr lang="en-US" sz="2000" dirty="0">
                <a:sym typeface="Wingdings" pitchFamily="2" charset="2"/>
              </a:rPr>
              <a:t>✌️ Efficient to fetch relevant rows</a:t>
            </a:r>
            <a:endParaRPr lang="en-US" sz="2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927C20-8C0D-FB5F-C1A6-9E974D63D779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DE17A3B-F0FF-1E0C-2754-D3CB94EDCCE3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?</a:t>
            </a:r>
            <a:endParaRPr lang="en-CH" sz="140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334FF25-EB1F-2D62-470F-DE42F7CCC40D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284BB9-C19F-45B5-8735-8524DE403C8B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018AC9-2845-7B3C-64E8-E8606615CF98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84B69F-2F18-3058-A5CF-ABB801805F87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7A2581-F0AD-854D-D4E2-53D93FA83CAF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0E2D02-02A3-3B4A-8A1A-26886570D19C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796998B-78E1-FDF2-2E0F-04E1097D3B6B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#4</a:t>
            </a:r>
            <a:endParaRPr lang="en-CH" sz="14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F31BF9-376E-91CA-9568-9CB42F14667B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2EFD22-33DC-4ECE-3F89-EA8DD631BB29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64EF03-ED6E-8EBB-30AB-11E4C93B7CCB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58E8F7-2ED8-2122-3D3B-3D2144C6FF73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6038DC-4CA1-6FE0-9873-E5789EF032A5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7AF078-220B-AAF3-AC77-CE265F06B67A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EDA2D29-1795-1F52-AAB6-5D9E519736B3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31036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F723-CFE7-A59C-BE5F-1251D4A8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F6D9A96-B698-B7B9-BA3B-3444C9B61C5E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2B202-6519-3DDD-A4B2-46902A00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840B32-BA19-E5F8-8C43-511974C695E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1F861-8F91-FC06-96D5-3A08EF271E6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016640-1FAA-2075-A5C1-B4B87C8FF49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9D33C-6691-EA8B-6835-2A27FF0CE84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7365A-EEC6-DDF5-CA45-FC8E7976270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79302-B440-B7E6-C95F-DED909D66C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BECB77-D4DA-4E06-02CB-417C6E26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225AA6-44E7-B823-55DE-CB374A8EB8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21A8-14FC-CD8C-E0E2-207F8E5A5D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5D7B9-45CB-D057-E76A-A05C9086B9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13544C-BA3D-662F-7C67-33F54EED5C8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66D343-D9AC-4829-48FC-B2F49AEC9B7D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60519-BFAA-2CE3-F17B-1F55DFCCC57D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DCB9A7-85F4-C0F6-F0EB-A8E26FB6689E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82179-4ACD-3F31-2E08-B3B4494EBF0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735990-A034-2ABB-A431-E0D32C5D2E14}"/>
              </a:ext>
            </a:extLst>
          </p:cNvPr>
          <p:cNvSpPr txBox="1"/>
          <p:nvPr/>
        </p:nvSpPr>
        <p:spPr>
          <a:xfrm>
            <a:off x="3730689" y="1927737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6260F-01E4-3409-9C08-75AEA408F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106FAB-EDA6-32C1-96B0-194686351614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B2997-CE0F-33D2-DA89-01DCEA993452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1A061D-1495-E0A9-FA29-2AE23E685011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C3A7E-AAC0-2A1C-4127-B327A321D3E0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9D713-F744-E0AB-1DBA-BF92582AAE31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921F4-7D69-8649-D3CA-8DC4D590197D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67775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CF79-C33E-D15B-4636-2B9244FA8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1F77EBD7-1650-425C-3337-3F6D4CF9F4BA}"/>
              </a:ext>
            </a:extLst>
          </p:cNvPr>
          <p:cNvSpPr/>
          <p:nvPr/>
        </p:nvSpPr>
        <p:spPr>
          <a:xfrm>
            <a:off x="6083166" y="4533499"/>
            <a:ext cx="1434165" cy="548640"/>
          </a:xfrm>
          <a:custGeom>
            <a:avLst/>
            <a:gdLst>
              <a:gd name="connsiteX0" fmla="*/ 0 w 1434165"/>
              <a:gd name="connsiteY0" fmla="*/ 0 h 548640"/>
              <a:gd name="connsiteX1" fmla="*/ 0 w 1434165"/>
              <a:gd name="connsiteY1" fmla="*/ 548640 h 548640"/>
              <a:gd name="connsiteX2" fmla="*/ 1434165 w 1434165"/>
              <a:gd name="connsiteY2" fmla="*/ 548640 h 548640"/>
              <a:gd name="connsiteX3" fmla="*/ 1434165 w 1434165"/>
              <a:gd name="connsiteY3" fmla="*/ 1925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5" h="548640">
                <a:moveTo>
                  <a:pt x="0" y="0"/>
                </a:moveTo>
                <a:lnTo>
                  <a:pt x="0" y="548640"/>
                </a:lnTo>
                <a:lnTo>
                  <a:pt x="1434165" y="548640"/>
                </a:lnTo>
                <a:lnTo>
                  <a:pt x="1434165" y="1925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43B7A9-92C6-48B0-466A-ADA2BCC57002}"/>
              </a:ext>
            </a:extLst>
          </p:cNvPr>
          <p:cNvSpPr/>
          <p:nvPr/>
        </p:nvSpPr>
        <p:spPr>
          <a:xfrm>
            <a:off x="5168766" y="2396691"/>
            <a:ext cx="914400" cy="3224463"/>
          </a:xfrm>
          <a:custGeom>
            <a:avLst/>
            <a:gdLst>
              <a:gd name="connsiteX0" fmla="*/ 0 w 914400"/>
              <a:gd name="connsiteY0" fmla="*/ 3224463 h 3224463"/>
              <a:gd name="connsiteX1" fmla="*/ 0 w 914400"/>
              <a:gd name="connsiteY1" fmla="*/ 0 h 3224463"/>
              <a:gd name="connsiteX2" fmla="*/ 914400 w 914400"/>
              <a:gd name="connsiteY2" fmla="*/ 2685448 h 3224463"/>
              <a:gd name="connsiteX3" fmla="*/ 914400 w 914400"/>
              <a:gd name="connsiteY3" fmla="*/ 3224463 h 32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224463">
                <a:moveTo>
                  <a:pt x="0" y="3224463"/>
                </a:moveTo>
                <a:lnTo>
                  <a:pt x="0" y="0"/>
                </a:lnTo>
                <a:lnTo>
                  <a:pt x="914400" y="2685448"/>
                </a:lnTo>
                <a:lnTo>
                  <a:pt x="914400" y="3224463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39240-4E98-11A1-3269-4F6557CF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030AF-A6D0-F05E-4DDB-5FAF9AF60C1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236A1-45AA-CE6C-3278-50C3D905B46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236BEF-75EF-16D9-782F-C47DF7F7411F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5FE83-DB34-4FDB-ABD0-A039F091F0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F14DF-C27F-92C7-6F30-189EA687C1C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71CA-35DD-28C8-B656-1E06D22BB42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AC1C90-188C-9F12-2A88-E60A350D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561E34-A1DA-1693-C3F9-AE8E32EAA69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47C01-8D0D-491F-FA43-B34C70B78EB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066581-5D88-5586-2344-C9CCD713F67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7C4A8C-547C-0D4E-7C44-28BA713390E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60968-3A52-1A10-1CD0-A2445D9759C3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DB551-F0D4-AFB1-CE37-18026A4F4FF8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A42B4-2AF4-A43E-1E48-0DC634BCB06F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C4A1E-3D46-73F6-8B48-A2389FD0B064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AC460D-E051-FD0D-F319-903A8EA254B9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CDD2D-C334-640A-C2A9-87E7BE525578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9EB572-1C18-B297-FF32-031F03DF3DDF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D5A73-0F02-59F1-63A7-96128C0B7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D6559F2-6E13-55D3-A6FC-170D15E63A2E}"/>
              </a:ext>
            </a:extLst>
          </p:cNvPr>
          <p:cNvSpPr/>
          <p:nvPr/>
        </p:nvSpPr>
        <p:spPr>
          <a:xfrm>
            <a:off x="6083627" y="2388882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/>
              <a:t>Block</a:t>
            </a:r>
            <a:br>
              <a:rPr lang="en-US" dirty="0"/>
            </a:br>
            <a:r>
              <a:rPr lang="en-CH"/>
              <a:t>number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14E401-E8EB-6EB4-D11F-933552B69451}"/>
              </a:ext>
            </a:extLst>
          </p:cNvPr>
          <p:cNvSpPr/>
          <p:nvPr/>
        </p:nvSpPr>
        <p:spPr>
          <a:xfrm>
            <a:off x="6083627" y="2928186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hash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020EB4-C316-4F55-38A0-97CC64F9F60A}"/>
              </a:ext>
            </a:extLst>
          </p:cNvPr>
          <p:cNvSpPr/>
          <p:nvPr/>
        </p:nvSpPr>
        <p:spPr>
          <a:xfrm>
            <a:off x="6083627" y="3467490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number</a:t>
            </a:r>
            <a:br>
              <a:rPr lang="en-US" dirty="0"/>
            </a:br>
            <a:r>
              <a:rPr lang="en-US" dirty="0"/>
              <a:t>in block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0BBE81-04D3-FB7D-40F6-2B714B493C22}"/>
              </a:ext>
            </a:extLst>
          </p:cNvPr>
          <p:cNvSpPr/>
          <p:nvPr/>
        </p:nvSpPr>
        <p:spPr>
          <a:xfrm>
            <a:off x="6083626" y="4004177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Log number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tx</a:t>
            </a:r>
            <a:endParaRPr lang="en-C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E2E6A0-E906-27BB-C7D7-2FE92532B1F6}"/>
              </a:ext>
            </a:extLst>
          </p:cNvPr>
          <p:cNvSpPr txBox="1"/>
          <p:nvPr/>
        </p:nvSpPr>
        <p:spPr>
          <a:xfrm>
            <a:off x="5838023" y="1971683"/>
            <a:ext cx="191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  metadata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63F7D3-3B7A-21A6-F588-5ECB45B5C449}"/>
              </a:ext>
            </a:extLst>
          </p:cNvPr>
          <p:cNvSpPr/>
          <p:nvPr/>
        </p:nvSpPr>
        <p:spPr>
          <a:xfrm>
            <a:off x="6083626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E4BF2-37EA-3A85-9F02-ABEE8361E5B3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C273A-C09F-D9AD-CD52-EB56F3F0DAE2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E7511-21A0-896A-FC4C-E6D12E4C5A85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3B5581-F5DB-DC39-BF53-A40C43B3ABCB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76F40-1B51-40DF-E701-5D728E438E24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918590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36E9-BF84-0968-BADF-BC8DC1BA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65BBF510-0F0B-3596-A8BF-5ED44C63A8FE}"/>
              </a:ext>
            </a:extLst>
          </p:cNvPr>
          <p:cNvSpPr/>
          <p:nvPr/>
        </p:nvSpPr>
        <p:spPr>
          <a:xfrm>
            <a:off x="6083166" y="4533499"/>
            <a:ext cx="1434165" cy="548640"/>
          </a:xfrm>
          <a:custGeom>
            <a:avLst/>
            <a:gdLst>
              <a:gd name="connsiteX0" fmla="*/ 0 w 1434165"/>
              <a:gd name="connsiteY0" fmla="*/ 0 h 548640"/>
              <a:gd name="connsiteX1" fmla="*/ 0 w 1434165"/>
              <a:gd name="connsiteY1" fmla="*/ 548640 h 548640"/>
              <a:gd name="connsiteX2" fmla="*/ 1434165 w 1434165"/>
              <a:gd name="connsiteY2" fmla="*/ 548640 h 548640"/>
              <a:gd name="connsiteX3" fmla="*/ 1434165 w 1434165"/>
              <a:gd name="connsiteY3" fmla="*/ 1925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5" h="548640">
                <a:moveTo>
                  <a:pt x="0" y="0"/>
                </a:moveTo>
                <a:lnTo>
                  <a:pt x="0" y="548640"/>
                </a:lnTo>
                <a:lnTo>
                  <a:pt x="1434165" y="548640"/>
                </a:lnTo>
                <a:lnTo>
                  <a:pt x="1434165" y="1925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4DA677A-A179-E61D-5712-44423F0C476E}"/>
              </a:ext>
            </a:extLst>
          </p:cNvPr>
          <p:cNvSpPr/>
          <p:nvPr/>
        </p:nvSpPr>
        <p:spPr>
          <a:xfrm>
            <a:off x="5168766" y="2396691"/>
            <a:ext cx="914400" cy="3224463"/>
          </a:xfrm>
          <a:custGeom>
            <a:avLst/>
            <a:gdLst>
              <a:gd name="connsiteX0" fmla="*/ 0 w 914400"/>
              <a:gd name="connsiteY0" fmla="*/ 3224463 h 3224463"/>
              <a:gd name="connsiteX1" fmla="*/ 0 w 914400"/>
              <a:gd name="connsiteY1" fmla="*/ 0 h 3224463"/>
              <a:gd name="connsiteX2" fmla="*/ 914400 w 914400"/>
              <a:gd name="connsiteY2" fmla="*/ 2685448 h 3224463"/>
              <a:gd name="connsiteX3" fmla="*/ 914400 w 914400"/>
              <a:gd name="connsiteY3" fmla="*/ 3224463 h 32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224463">
                <a:moveTo>
                  <a:pt x="0" y="3224463"/>
                </a:moveTo>
                <a:lnTo>
                  <a:pt x="0" y="0"/>
                </a:lnTo>
                <a:lnTo>
                  <a:pt x="914400" y="2685448"/>
                </a:lnTo>
                <a:lnTo>
                  <a:pt x="914400" y="3224463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05893-6825-7343-AC94-3EB2B8D4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85E60-B7A4-A72C-3515-CD4515702FF9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55A66-D48B-6486-D414-A02E3DC63C2D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6EE2D4-205A-660D-0167-89AB6884111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0A8F2-1394-307D-66E8-69B25FF0161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7DD9D-2564-210A-3D06-354FF4CDB36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44001-549F-71B2-7E15-F4FA7A39A3F2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EBBC83-DCC1-B150-9E95-781DC886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263793A-6A9C-93AD-3325-99DDFA0B71B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8E47D-732A-7AD5-523A-E2D38159FC6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68341-2527-F814-118C-A3C3174FD1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23713-97C8-C392-BFC5-E92A22389D6B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38C30E-DFFE-C5AC-961C-9F479D0B4419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BABC5-55A9-2FB0-C8EA-6149E5E831B7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FB0D1C-70E3-9B93-73DC-AFF3C21665D4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D24E0A-2B44-B0E4-99B9-37C09A68CC2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E5FFDE-42E0-CC1D-C9D0-3649B0BAEFCA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F6159E-B0AB-4517-BF7E-BE51F796AD43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2D1CFA-B8BD-5803-AC17-E931DD0A780C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362B4-A77B-860F-7E1A-F2847A91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AD1A0C5-D4BF-5212-1A22-83A45540A2A7}"/>
              </a:ext>
            </a:extLst>
          </p:cNvPr>
          <p:cNvSpPr/>
          <p:nvPr/>
        </p:nvSpPr>
        <p:spPr>
          <a:xfrm>
            <a:off x="6083627" y="2388882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/>
              <a:t>Block</a:t>
            </a:r>
            <a:br>
              <a:rPr lang="en-US" dirty="0"/>
            </a:br>
            <a:r>
              <a:rPr lang="en-CH"/>
              <a:t>number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A2EE58-D395-F48A-FFCC-C53BB1C798F2}"/>
              </a:ext>
            </a:extLst>
          </p:cNvPr>
          <p:cNvSpPr/>
          <p:nvPr/>
        </p:nvSpPr>
        <p:spPr>
          <a:xfrm>
            <a:off x="6083627" y="2928186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hash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368D73-2533-6ADF-C189-A00BEF50F4EA}"/>
              </a:ext>
            </a:extLst>
          </p:cNvPr>
          <p:cNvSpPr/>
          <p:nvPr/>
        </p:nvSpPr>
        <p:spPr>
          <a:xfrm>
            <a:off x="6083627" y="3467490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number</a:t>
            </a:r>
            <a:br>
              <a:rPr lang="en-US" dirty="0"/>
            </a:br>
            <a:r>
              <a:rPr lang="en-US" dirty="0"/>
              <a:t>in block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AAC1EB-FF86-891D-8A7C-C0CC2422CC90}"/>
              </a:ext>
            </a:extLst>
          </p:cNvPr>
          <p:cNvSpPr/>
          <p:nvPr/>
        </p:nvSpPr>
        <p:spPr>
          <a:xfrm>
            <a:off x="6083626" y="4004177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Log number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tx</a:t>
            </a:r>
            <a:endParaRPr lang="en-C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9A268B-B4C6-5D25-96CE-9378C5FB5C67}"/>
              </a:ext>
            </a:extLst>
          </p:cNvPr>
          <p:cNvSpPr txBox="1"/>
          <p:nvPr/>
        </p:nvSpPr>
        <p:spPr>
          <a:xfrm>
            <a:off x="5838023" y="1927736"/>
            <a:ext cx="191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 meta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925717-B1B5-58C2-DA1F-1A6EE2F3DED8}"/>
              </a:ext>
            </a:extLst>
          </p:cNvPr>
          <p:cNvSpPr/>
          <p:nvPr/>
        </p:nvSpPr>
        <p:spPr>
          <a:xfrm>
            <a:off x="6083626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8B6C2D4-6119-AD8A-23C4-BCCE4270B983}"/>
              </a:ext>
            </a:extLst>
          </p:cNvPr>
          <p:cNvSpPr/>
          <p:nvPr/>
        </p:nvSpPr>
        <p:spPr>
          <a:xfrm>
            <a:off x="8483555" y="4533499"/>
            <a:ext cx="1434165" cy="548640"/>
          </a:xfrm>
          <a:custGeom>
            <a:avLst/>
            <a:gdLst>
              <a:gd name="connsiteX0" fmla="*/ 0 w 1434165"/>
              <a:gd name="connsiteY0" fmla="*/ 0 h 548640"/>
              <a:gd name="connsiteX1" fmla="*/ 0 w 1434165"/>
              <a:gd name="connsiteY1" fmla="*/ 548640 h 548640"/>
              <a:gd name="connsiteX2" fmla="*/ 1434165 w 1434165"/>
              <a:gd name="connsiteY2" fmla="*/ 548640 h 548640"/>
              <a:gd name="connsiteX3" fmla="*/ 1434165 w 1434165"/>
              <a:gd name="connsiteY3" fmla="*/ 1925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5" h="548640">
                <a:moveTo>
                  <a:pt x="0" y="0"/>
                </a:moveTo>
                <a:lnTo>
                  <a:pt x="0" y="548640"/>
                </a:lnTo>
                <a:lnTo>
                  <a:pt x="1434165" y="548640"/>
                </a:lnTo>
                <a:lnTo>
                  <a:pt x="1434165" y="1925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2143B-BB14-6DA0-DC09-F2EED2E836A9}"/>
              </a:ext>
            </a:extLst>
          </p:cNvPr>
          <p:cNvSpPr/>
          <p:nvPr/>
        </p:nvSpPr>
        <p:spPr>
          <a:xfrm>
            <a:off x="8484016" y="2388882"/>
            <a:ext cx="1426921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/>
              <a:t>Block</a:t>
            </a:r>
            <a:br>
              <a:rPr lang="en-US" dirty="0"/>
            </a:br>
            <a:r>
              <a:rPr lang="en-CH"/>
              <a:t>number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37B9B-E1DE-7D1B-FC1D-AC036E96034F}"/>
              </a:ext>
            </a:extLst>
          </p:cNvPr>
          <p:cNvSpPr/>
          <p:nvPr/>
        </p:nvSpPr>
        <p:spPr>
          <a:xfrm>
            <a:off x="8484016" y="2928186"/>
            <a:ext cx="1426921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Block hash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4E27E6-B36F-DE82-EC80-90A4C1F17558}"/>
              </a:ext>
            </a:extLst>
          </p:cNvPr>
          <p:cNvSpPr/>
          <p:nvPr/>
        </p:nvSpPr>
        <p:spPr>
          <a:xfrm>
            <a:off x="8484016" y="3467490"/>
            <a:ext cx="1426921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Timestamp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37E99-875A-57A3-715F-7FBA92DB64D3}"/>
              </a:ext>
            </a:extLst>
          </p:cNvPr>
          <p:cNvSpPr/>
          <p:nvPr/>
        </p:nvSpPr>
        <p:spPr>
          <a:xfrm>
            <a:off x="8484015" y="4004177"/>
            <a:ext cx="142692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Markers</a:t>
            </a:r>
            <a:endParaRPr lang="en-CH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8A5D1-FB56-F94C-2D45-9FB0A54170C5}"/>
              </a:ext>
            </a:extLst>
          </p:cNvPr>
          <p:cNvSpPr txBox="1"/>
          <p:nvPr/>
        </p:nvSpPr>
        <p:spPr>
          <a:xfrm>
            <a:off x="8059231" y="1616615"/>
            <a:ext cx="226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Block </a:t>
            </a:r>
            <a:br>
              <a:rPr lang="en-US" sz="2000" b="1" dirty="0"/>
            </a:br>
            <a:r>
              <a:rPr lang="en-US" sz="2000" b="1" dirty="0"/>
              <a:t>delimiter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26946-D261-F6B9-F967-9702D86316B6}"/>
              </a:ext>
            </a:extLst>
          </p:cNvPr>
          <p:cNvSpPr/>
          <p:nvPr/>
        </p:nvSpPr>
        <p:spPr>
          <a:xfrm>
            <a:off x="8484015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1186A-9C0F-49C5-9015-F38E08CE5061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CE9B34-5343-BC25-7D4C-1E516BBDF824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B3675-5DE4-0FB3-7FBD-2712CAE8C19B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E1232F-59A0-048E-221A-9B9CC3FF5A90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0B974C-65E1-E2B3-F311-A2F8BD7E6597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8AA28D-33EE-B75D-F4F3-3D850C6BAA62}"/>
              </a:ext>
            </a:extLst>
          </p:cNvPr>
          <p:cNvSpPr/>
          <p:nvPr/>
        </p:nvSpPr>
        <p:spPr>
          <a:xfrm>
            <a:off x="9909694" y="2385582"/>
            <a:ext cx="490588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01F927-E3B6-8956-5FE7-C4123B1D2341}"/>
              </a:ext>
            </a:extLst>
          </p:cNvPr>
          <p:cNvSpPr txBox="1"/>
          <p:nvPr/>
        </p:nvSpPr>
        <p:spPr>
          <a:xfrm>
            <a:off x="9437621" y="1610335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D5BF81-C927-87BA-4328-A97E8A0F3218}"/>
              </a:ext>
            </a:extLst>
          </p:cNvPr>
          <p:cNvCxnSpPr>
            <a:cxnSpLocks/>
          </p:cNvCxnSpPr>
          <p:nvPr/>
        </p:nvCxnSpPr>
        <p:spPr>
          <a:xfrm>
            <a:off x="7518360" y="5352437"/>
            <a:ext cx="965655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79214C-BE96-E175-F635-BB1949369169}"/>
              </a:ext>
            </a:extLst>
          </p:cNvPr>
          <p:cNvCxnSpPr>
            <a:cxnSpLocks/>
          </p:cNvCxnSpPr>
          <p:nvPr/>
        </p:nvCxnSpPr>
        <p:spPr>
          <a:xfrm>
            <a:off x="9918749" y="5352437"/>
            <a:ext cx="2273251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A8D4F-DD42-26B1-61F3-17298821420D}"/>
              </a:ext>
            </a:extLst>
          </p:cNvPr>
          <p:cNvSpPr/>
          <p:nvPr/>
        </p:nvSpPr>
        <p:spPr>
          <a:xfrm>
            <a:off x="10408523" y="5082785"/>
            <a:ext cx="1434734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5017E-6FB4-1828-F095-C7AAAE4D711F}"/>
              </a:ext>
            </a:extLst>
          </p:cNvPr>
          <p:cNvSpPr txBox="1"/>
          <p:nvPr/>
        </p:nvSpPr>
        <p:spPr>
          <a:xfrm>
            <a:off x="3329688" y="5784844"/>
            <a:ext cx="784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✌️ Lookup each log </a:t>
            </a:r>
            <a:r>
              <a:rPr lang="en-US" sz="2000" b="1" dirty="0"/>
              <a:t>address</a:t>
            </a:r>
            <a:r>
              <a:rPr lang="en-US" sz="2000" dirty="0"/>
              <a:t>, </a:t>
            </a:r>
            <a:r>
              <a:rPr lang="en-US" sz="2000" b="1" dirty="0"/>
              <a:t>topic</a:t>
            </a:r>
            <a:r>
              <a:rPr lang="en-US" sz="2000" dirty="0"/>
              <a:t>, and </a:t>
            </a:r>
            <a:r>
              <a:rPr lang="en-US" sz="2000" b="1" dirty="0"/>
              <a:t>block </a:t>
            </a:r>
            <a:r>
              <a:rPr lang="en-US" sz="2000" dirty="0"/>
              <a:t>by global </a:t>
            </a:r>
            <a:r>
              <a:rPr lang="en-US" sz="2000" b="1" dirty="0"/>
              <a:t>index</a:t>
            </a:r>
          </a:p>
          <a:p>
            <a:pPr algn="ctr"/>
            <a:r>
              <a:rPr lang="en-US" sz="2000" dirty="0"/>
              <a:t>✌️ Enumerate </a:t>
            </a:r>
            <a:r>
              <a:rPr lang="en-US" sz="2000" b="1" dirty="0"/>
              <a:t>all log entries </a:t>
            </a:r>
            <a:r>
              <a:rPr lang="en-US" sz="2000" dirty="0"/>
              <a:t>within a block </a:t>
            </a:r>
            <a:r>
              <a:rPr lang="en-US" sz="2000" b="1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737532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8BC73-0CBB-F09C-7847-EFFAD904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C98D-618C-6DED-E3DD-A6657B85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325811-3219-618F-9C0D-95AE2020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CEDDE09-0BCB-1BDC-9DD7-A6A0FC62FF0A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E7FB7A-FD9E-6CC4-CA6A-9C1A5EE18D8F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9A3A66-8541-10AE-3707-50C5FEB08DC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5FD78F-9315-F77C-DAB3-C6FE15D6C23B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8393CE-DDF2-202B-2244-536515451C2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912106-7017-EC23-9777-4D08C3290B6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491AF0-6FC6-0AF2-9D2A-4EDBF6D7BB8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2ADFD094-9C5F-2180-DFEF-B40E6250EA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C45B3F-CC34-7478-E3FF-8ECDDD28396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EDE517-6745-C099-A85A-EA4AC42C395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BC987B-54EE-FA3E-381B-7F707A7EF18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B81630-4761-5B2F-80FB-9AEDBB6CFAE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181E6B-4194-47AE-783A-CE817D073005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645575-DD23-6981-0C7F-039E8F9A666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398761-7E86-2B96-212C-26C1912E4802}"/>
              </a:ext>
            </a:extLst>
          </p:cNvPr>
          <p:cNvCxnSpPr>
            <a:cxnSpLocks/>
          </p:cNvCxnSpPr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EFD90E-3309-B693-B79D-B79D07CC4613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952A98-4943-DEBD-D1B0-AB1A4226163B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D1E9D6-66B5-90F5-FB5A-3B2C6E3D086B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History</a:t>
            </a:r>
            <a:endParaRPr lang="en-CH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7CCDD30-055F-C92F-3456-5BC696957291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 err="1"/>
              <a:t>getLogs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10F4F5-A849-5F93-7869-400E107E19A3}"/>
              </a:ext>
            </a:extLst>
          </p:cNvPr>
          <p:cNvSpPr/>
          <p:nvPr/>
        </p:nvSpPr>
        <p:spPr>
          <a:xfrm>
            <a:off x="3461827" y="3350326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C0999A-BFD1-04C5-151F-586C5E9B0734}"/>
              </a:ext>
            </a:extLst>
          </p:cNvPr>
          <p:cNvCxnSpPr>
            <a:cxnSpLocks/>
          </p:cNvCxnSpPr>
          <p:nvPr/>
        </p:nvCxnSpPr>
        <p:spPr>
          <a:xfrm>
            <a:off x="3189615" y="4153298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90963EB-51BC-C54B-ED1C-854FBA79B025}"/>
              </a:ext>
            </a:extLst>
          </p:cNvPr>
          <p:cNvSpPr/>
          <p:nvPr/>
        </p:nvSpPr>
        <p:spPr>
          <a:xfrm>
            <a:off x="3461827" y="3892131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337E766-8C6A-A02D-4FE0-E6BC727C92DE}"/>
              </a:ext>
            </a:extLst>
          </p:cNvPr>
          <p:cNvCxnSpPr>
            <a:cxnSpLocks/>
          </p:cNvCxnSpPr>
          <p:nvPr/>
        </p:nvCxnSpPr>
        <p:spPr>
          <a:xfrm>
            <a:off x="3189615" y="4703061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9E5DB08-F737-09E5-D526-6C147BFE5615}"/>
              </a:ext>
            </a:extLst>
          </p:cNvPr>
          <p:cNvSpPr/>
          <p:nvPr/>
        </p:nvSpPr>
        <p:spPr>
          <a:xfrm>
            <a:off x="3461827" y="4441894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7CC8EC-4295-0585-DD6D-3F27DBDA77B3}"/>
              </a:ext>
            </a:extLst>
          </p:cNvPr>
          <p:cNvSpPr txBox="1"/>
          <p:nvPr/>
        </p:nvSpPr>
        <p:spPr>
          <a:xfrm>
            <a:off x="4056782" y="4815785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37868920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3E5B-8B18-C830-456D-2AC42AA2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AC6D-028F-F3B1-832D-552A8CC8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01A52-F668-81D4-61DC-ED0EE6D4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50887D-D688-D51E-DF75-4EADF81D3381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CCA75-1022-BA5F-3339-C8F3EBF44F3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8E9DE7-6563-C4E0-ABF0-75F2582245E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042DB2-52A3-80A9-1196-6DD3FD215F0E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0CE8B1-3A8D-B3B6-313E-56189EE0BEA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C6647C-EA67-1DC3-552B-882F9C3CAEC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D41466-7E0A-C107-FA75-C456668230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19158F4A-1390-CC1E-7D60-470E860E81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46C4438-C73A-9F82-3942-C874919B61B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6463DD-5E2C-ED0E-EE8B-C7647B127F5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4D0002-6C7A-AA23-CBA2-19E777F9E0B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750C1C-62D8-7468-F2B2-0E0571027F8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460DF-9921-81A3-741E-8C3DC5651F1A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8207EC-A704-792A-2347-DBD1C3305B14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A668C7-47ED-F5DE-8B2D-E63D202467D5}"/>
              </a:ext>
            </a:extLst>
          </p:cNvPr>
          <p:cNvCxnSpPr>
            <a:cxnSpLocks/>
          </p:cNvCxnSpPr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7EB87E-652B-A659-3EAB-A20218CA93CD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1106E5-9456-8188-469E-3C674A206063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7F6F2C-26BD-AA49-8EB9-C0FF603D5908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History</a:t>
            </a:r>
            <a:endParaRPr lang="en-CH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4F2CD7-CFA5-61CE-6124-6D4894F4D79C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 err="1"/>
              <a:t>getLogs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FD5622-77B5-C6E3-A320-A8C5DBD7B040}"/>
              </a:ext>
            </a:extLst>
          </p:cNvPr>
          <p:cNvSpPr/>
          <p:nvPr/>
        </p:nvSpPr>
        <p:spPr>
          <a:xfrm>
            <a:off x="3461827" y="3350326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9746A5-0B11-6C49-338F-EB2845EB1434}"/>
              </a:ext>
            </a:extLst>
          </p:cNvPr>
          <p:cNvCxnSpPr>
            <a:cxnSpLocks/>
          </p:cNvCxnSpPr>
          <p:nvPr/>
        </p:nvCxnSpPr>
        <p:spPr>
          <a:xfrm>
            <a:off x="3189615" y="4153298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060B041-DC68-9B4B-954A-A6DB4E25D9C7}"/>
              </a:ext>
            </a:extLst>
          </p:cNvPr>
          <p:cNvSpPr/>
          <p:nvPr/>
        </p:nvSpPr>
        <p:spPr>
          <a:xfrm>
            <a:off x="3461827" y="3892131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8E425B-3F19-E7F5-66F1-A4E7EEC6F860}"/>
              </a:ext>
            </a:extLst>
          </p:cNvPr>
          <p:cNvCxnSpPr>
            <a:cxnSpLocks/>
          </p:cNvCxnSpPr>
          <p:nvPr/>
        </p:nvCxnSpPr>
        <p:spPr>
          <a:xfrm>
            <a:off x="3189615" y="4703061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D60EB0D-96A2-E38F-2560-FCE138697AAE}"/>
              </a:ext>
            </a:extLst>
          </p:cNvPr>
          <p:cNvSpPr/>
          <p:nvPr/>
        </p:nvSpPr>
        <p:spPr>
          <a:xfrm>
            <a:off x="3461827" y="4441894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917041-C93B-8F1C-55C7-FCE1BB0DD946}"/>
              </a:ext>
            </a:extLst>
          </p:cNvPr>
          <p:cNvSpPr txBox="1"/>
          <p:nvPr/>
        </p:nvSpPr>
        <p:spPr>
          <a:xfrm>
            <a:off x="4056782" y="4815785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036DA-8126-6D25-6D92-2DE73F4ACCB0}"/>
              </a:ext>
            </a:extLst>
          </p:cNvPr>
          <p:cNvSpPr txBox="1"/>
          <p:nvPr/>
        </p:nvSpPr>
        <p:spPr>
          <a:xfrm>
            <a:off x="5923752" y="5116295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ETH balance history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804417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B45A1-C736-30DF-EDA6-E14C6D714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CBA8-CEE2-DD32-FB5D-53A0056D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EIP-7708: ETH transfers emit a log</a:t>
            </a:r>
            <a:endParaRPr lang="en-CH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770CEA-BA6A-38CF-4D14-C482BDAB3E6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2C43BA-9739-33CF-AE43-DBF6546A101A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3E2756-ABD2-DBC3-97AD-4C7DFD5D635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DCA327-6F53-AED5-A2B5-5A09B61A3284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BA9360-B502-6FCC-645E-A93D49C9178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4722D3-C717-1260-6E89-5CB88DC5DAC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A9E06771-1E0A-22B4-A3BC-77C767EACA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C941325-CDB9-4D09-C0A5-EBB4FDF92E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DE18E8-4750-E182-F1C6-7D053F4025F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652215-C007-02E5-93F4-66C4A975D9D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E38BE7-7F61-8D0C-61BA-230A997B63C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B5997-D0F6-AB2F-F778-F5857A08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EDA932-9316-E24A-603F-AB727BD58CA2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1B28A-36B1-DB56-8ABB-4CA489174217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8A72D-45EA-45B5-38B1-3EDCDEAADC4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553B3-B683-B338-E095-A01B5967B55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3040-7673-EF3F-CA98-C2A8F23C02A7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75E3F-FDD0-B019-A4DD-BB4159CFA288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62935-25A4-D277-567C-F0C1B7683C69}"/>
              </a:ext>
            </a:extLst>
          </p:cNvPr>
          <p:cNvSpPr txBox="1"/>
          <p:nvPr/>
        </p:nvSpPr>
        <p:spPr>
          <a:xfrm>
            <a:off x="7395411" y="2395207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4C9B1-5801-7D6C-C83F-755A24D95953}"/>
              </a:ext>
            </a:extLst>
          </p:cNvPr>
          <p:cNvSpPr txBox="1"/>
          <p:nvPr/>
        </p:nvSpPr>
        <p:spPr>
          <a:xfrm>
            <a:off x="7395411" y="3973246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B9B73E-EA5A-5A51-B206-AD07923B9726}"/>
              </a:ext>
            </a:extLst>
          </p:cNvPr>
          <p:cNvSpPr/>
          <p:nvPr/>
        </p:nvSpPr>
        <p:spPr>
          <a:xfrm>
            <a:off x="5378633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1B4FA-77F9-CC9B-51F0-E2DF08D2BA6E}"/>
              </a:ext>
            </a:extLst>
          </p:cNvPr>
          <p:cNvSpPr/>
          <p:nvPr/>
        </p:nvSpPr>
        <p:spPr>
          <a:xfrm>
            <a:off x="5378633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1CD0A-B4D9-40FB-BA54-94E483457B47}"/>
              </a:ext>
            </a:extLst>
          </p:cNvPr>
          <p:cNvSpPr/>
          <p:nvPr/>
        </p:nvSpPr>
        <p:spPr>
          <a:xfrm>
            <a:off x="5378633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28612-7C06-30F1-0BF6-89ADDECAB771}"/>
              </a:ext>
            </a:extLst>
          </p:cNvPr>
          <p:cNvSpPr/>
          <p:nvPr/>
        </p:nvSpPr>
        <p:spPr>
          <a:xfrm>
            <a:off x="5378633" y="4008648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3D0BD2-52D7-48B5-ABD0-0AB10686E165}"/>
              </a:ext>
            </a:extLst>
          </p:cNvPr>
          <p:cNvSpPr/>
          <p:nvPr/>
        </p:nvSpPr>
        <p:spPr>
          <a:xfrm>
            <a:off x="5378633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42D7-36AA-DEAF-D2A8-F77ACB88F391}"/>
              </a:ext>
            </a:extLst>
          </p:cNvPr>
          <p:cNvSpPr/>
          <p:nvPr/>
        </p:nvSpPr>
        <p:spPr>
          <a:xfrm>
            <a:off x="5378633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99067-52AE-FC6A-DEBB-9643C2DB807F}"/>
              </a:ext>
            </a:extLst>
          </p:cNvPr>
          <p:cNvSpPr txBox="1"/>
          <p:nvPr/>
        </p:nvSpPr>
        <p:spPr>
          <a:xfrm>
            <a:off x="7084193" y="5132189"/>
            <a:ext cx="5339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✌️ ETH transfers from smart contracts logged</a:t>
            </a:r>
          </a:p>
          <a:p>
            <a:r>
              <a:rPr lang="en-US" sz="2000" dirty="0"/>
              <a:t>✌️ </a:t>
            </a:r>
            <a:r>
              <a:rPr lang="en-US" sz="2000" b="1" dirty="0"/>
              <a:t>Complete history</a:t>
            </a:r>
            <a:r>
              <a:rPr lang="en-US" sz="2000" dirty="0"/>
              <a:t> for users</a:t>
            </a:r>
          </a:p>
        </p:txBody>
      </p:sp>
    </p:spTree>
    <p:extLst>
      <p:ext uri="{BB962C8B-B14F-4D97-AF65-F5344CB8AC3E}">
        <p14:creationId xmlns:p14="http://schemas.microsoft.com/office/powerpoint/2010/main" val="3940252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02ED-22AE-3162-0DE7-28F44F16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513D29-928C-4E67-7FAC-B94BF9D9CA0A}"/>
              </a:ext>
            </a:extLst>
          </p:cNvPr>
          <p:cNvSpPr/>
          <p:nvPr/>
        </p:nvSpPr>
        <p:spPr>
          <a:xfrm>
            <a:off x="6824312" y="2396691"/>
            <a:ext cx="1896176" cy="3224463"/>
          </a:xfrm>
          <a:custGeom>
            <a:avLst/>
            <a:gdLst>
              <a:gd name="connsiteX0" fmla="*/ 0 w 1896176"/>
              <a:gd name="connsiteY0" fmla="*/ 3224463 h 3224463"/>
              <a:gd name="connsiteX1" fmla="*/ 1896176 w 1896176"/>
              <a:gd name="connsiteY1" fmla="*/ 1973178 h 3224463"/>
              <a:gd name="connsiteX2" fmla="*/ 1896176 w 1896176"/>
              <a:gd name="connsiteY2" fmla="*/ 539014 h 3224463"/>
              <a:gd name="connsiteX3" fmla="*/ 0 w 1896176"/>
              <a:gd name="connsiteY3" fmla="*/ 0 h 32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176" h="3224463">
                <a:moveTo>
                  <a:pt x="0" y="3224463"/>
                </a:moveTo>
                <a:lnTo>
                  <a:pt x="1896176" y="1973178"/>
                </a:lnTo>
                <a:lnTo>
                  <a:pt x="1896176" y="539014"/>
                </a:lnTo>
                <a:lnTo>
                  <a:pt x="0" y="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7153D-7880-F39F-03B2-3AEE7270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EIP-7799: System logs</a:t>
            </a:r>
            <a:endParaRPr lang="en-CH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440AB1-3F6B-071B-0563-DB4C5B166A9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8A34C-5EDB-1539-0C8B-9B263C3F280F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53EF79-6933-F2FC-8AEE-819BAAC8911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82DEA9-4739-1CF2-ED1F-A211B2E0100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2EBFA-FED0-C124-83ED-35B0FF44A9A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27B0AC-55BC-FDA8-E007-055737B67C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F9A6063A-9154-D997-C55B-B1829862E2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F77BA4C-352B-A6B8-594E-ADC3877780C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66EC1-C216-23CD-96FC-6D289D14A76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B5552-61D0-3B91-963A-373DBE1E184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0216E1-3820-03A9-9826-24C5BA33E83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CCE25-8465-A1EE-A43C-54671D2E64B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3D363-2C54-0425-73A2-DA8AC22A22D5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Priority</a:t>
            </a:r>
            <a:br>
              <a:rPr lang="en-US" dirty="0"/>
            </a:br>
            <a:r>
              <a:rPr lang="en-US" dirty="0"/>
              <a:t>Rewards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5CB08-3A8E-5767-DFCD-6B33F447D4AC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D350D-32C7-1E4C-1201-B51586266F8E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5E8A9-109B-34C2-DFDF-65D1FDFF21F1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89D5C-47FD-BD50-0411-8020AE2EDCAC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AEBD5-4426-1500-3DC5-97B13E9A8F31}"/>
              </a:ext>
            </a:extLst>
          </p:cNvPr>
          <p:cNvSpPr/>
          <p:nvPr/>
        </p:nvSpPr>
        <p:spPr>
          <a:xfrm>
            <a:off x="5378633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E9C5F-F14F-E663-4338-36EE3A2F89CF}"/>
              </a:ext>
            </a:extLst>
          </p:cNvPr>
          <p:cNvSpPr/>
          <p:nvPr/>
        </p:nvSpPr>
        <p:spPr>
          <a:xfrm>
            <a:off x="5378633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Withdrawal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C8CD77-E43A-20D5-6B6C-8271230FF8F1}"/>
              </a:ext>
            </a:extLst>
          </p:cNvPr>
          <p:cNvSpPr/>
          <p:nvPr/>
        </p:nvSpPr>
        <p:spPr>
          <a:xfrm>
            <a:off x="5378633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9AB3F-0F0D-CE5E-00AE-32192B8BD05D}"/>
              </a:ext>
            </a:extLst>
          </p:cNvPr>
          <p:cNvSpPr/>
          <p:nvPr/>
        </p:nvSpPr>
        <p:spPr>
          <a:xfrm>
            <a:off x="5378633" y="4008648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64D9AC-FDEE-50FA-5AD5-EFCC89234EEC}"/>
              </a:ext>
            </a:extLst>
          </p:cNvPr>
          <p:cNvSpPr/>
          <p:nvPr/>
        </p:nvSpPr>
        <p:spPr>
          <a:xfrm>
            <a:off x="5378633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BA47D-A12E-07D0-308D-906A90863486}"/>
              </a:ext>
            </a:extLst>
          </p:cNvPr>
          <p:cNvSpPr/>
          <p:nvPr/>
        </p:nvSpPr>
        <p:spPr>
          <a:xfrm>
            <a:off x="5378633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3EB7B-1F52-17DE-3652-C0E738C0589A}"/>
              </a:ext>
            </a:extLst>
          </p:cNvPr>
          <p:cNvSpPr txBox="1"/>
          <p:nvPr/>
        </p:nvSpPr>
        <p:spPr>
          <a:xfrm>
            <a:off x="7084193" y="5435277"/>
            <a:ext cx="5339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✌️ </a:t>
            </a:r>
            <a:r>
              <a:rPr lang="en-US" sz="2000" b="1" dirty="0"/>
              <a:t>Complete history </a:t>
            </a:r>
            <a:r>
              <a:rPr lang="en-US" sz="2000" dirty="0"/>
              <a:t>for validator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4569-8C46-C06A-0220-7375E4F7C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9A92E8-BD55-6BE6-CBCE-ACCC936D6851}"/>
              </a:ext>
            </a:extLst>
          </p:cNvPr>
          <p:cNvSpPr/>
          <p:nvPr/>
        </p:nvSpPr>
        <p:spPr>
          <a:xfrm>
            <a:off x="8722248" y="292857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C3BBC-F958-EC97-D984-E7AAC1408D99}"/>
              </a:ext>
            </a:extLst>
          </p:cNvPr>
          <p:cNvSpPr/>
          <p:nvPr/>
        </p:nvSpPr>
        <p:spPr>
          <a:xfrm>
            <a:off x="8722248" y="338894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B7924-69F5-145D-BFB3-7DDCBFBC15C3}"/>
              </a:ext>
            </a:extLst>
          </p:cNvPr>
          <p:cNvSpPr txBox="1"/>
          <p:nvPr/>
        </p:nvSpPr>
        <p:spPr>
          <a:xfrm>
            <a:off x="8720488" y="4391181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</a:t>
            </a:r>
            <a:r>
              <a:rPr lang="en-CH"/>
              <a:t>#20</a:t>
            </a:r>
            <a:r>
              <a:rPr lang="en-US" dirty="0"/>
              <a:t>1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4878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4DDA-CCE2-DBBB-D937-6262D797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F962-E046-755D-9813-F8F0443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Purified web3</a:t>
            </a:r>
            <a:endParaRPr lang="en-CH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C856FC-5C9B-E105-3714-1366D5443A6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1116A5-BE2B-721D-2190-006D5051A8D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153794-24C4-08C6-A077-8AA222C6298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BEFC09-F792-60F8-BBD9-79045282BE1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640C24-C518-B916-BF17-07AE00DE44E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FE8E3-5293-302B-7A5D-9365351F52A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AD737A-A2CD-4B74-4364-4AA9B2C2C95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47B618FE-4A39-2514-6D9E-BD431EF831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B7DC6A0-EB7B-0E68-0F8C-22AFE3F6B71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A8EF22-224C-E12C-34D7-13CAFA943E8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AE31E7-7BDD-BBB1-106D-ED4A0BD4E73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CEBEDD-16ED-E024-9555-13B94DF3B80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09A102-D6F3-06F1-0113-99115AA14300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58BD87-9797-788C-3308-DF55174A5C1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A5A149-923B-2790-455C-7DB35AA73F59}"/>
              </a:ext>
            </a:extLst>
          </p:cNvPr>
          <p:cNvCxnSpPr>
            <a:cxnSpLocks/>
          </p:cNvCxnSpPr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768C56-CFEA-60A6-DC0D-712EC10E0820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7D709D-5257-DC10-8BA6-3E664EFB3581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F2E75C-9E0C-09E3-E7CD-380E8D1EAAF0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History</a:t>
            </a:r>
            <a:endParaRPr lang="en-CH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88878E-6C7B-FC32-8693-5F413750690A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 err="1"/>
              <a:t>getLogs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9D5EB0-811A-1100-EA9B-6E8E2D760FA1}"/>
              </a:ext>
            </a:extLst>
          </p:cNvPr>
          <p:cNvSpPr/>
          <p:nvPr/>
        </p:nvSpPr>
        <p:spPr>
          <a:xfrm>
            <a:off x="3461827" y="3350326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08350C-DE94-AAC9-9C87-4148D66BAF57}"/>
              </a:ext>
            </a:extLst>
          </p:cNvPr>
          <p:cNvCxnSpPr>
            <a:cxnSpLocks/>
          </p:cNvCxnSpPr>
          <p:nvPr/>
        </p:nvCxnSpPr>
        <p:spPr>
          <a:xfrm>
            <a:off x="3189615" y="4153298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981F1D5-F49E-1E84-4AE9-0381194DC2F9}"/>
              </a:ext>
            </a:extLst>
          </p:cNvPr>
          <p:cNvSpPr/>
          <p:nvPr/>
        </p:nvSpPr>
        <p:spPr>
          <a:xfrm>
            <a:off x="3461827" y="3892131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3F595A-B792-25B8-FDF8-FCD4AD880826}"/>
              </a:ext>
            </a:extLst>
          </p:cNvPr>
          <p:cNvCxnSpPr>
            <a:cxnSpLocks/>
          </p:cNvCxnSpPr>
          <p:nvPr/>
        </p:nvCxnSpPr>
        <p:spPr>
          <a:xfrm>
            <a:off x="3189615" y="4703061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31B0734-B9CD-BEA4-379A-1A4275C0AB8B}"/>
              </a:ext>
            </a:extLst>
          </p:cNvPr>
          <p:cNvSpPr/>
          <p:nvPr/>
        </p:nvSpPr>
        <p:spPr>
          <a:xfrm>
            <a:off x="3461827" y="4441894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FF0B32-1F8B-7DC7-8171-70F62C3D1F6A}"/>
              </a:ext>
            </a:extLst>
          </p:cNvPr>
          <p:cNvSpPr txBox="1"/>
          <p:nvPr/>
        </p:nvSpPr>
        <p:spPr>
          <a:xfrm>
            <a:off x="4056782" y="4815785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131C2-A878-1222-7A5F-6ADB01CC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16" y="62260"/>
            <a:ext cx="1324048" cy="13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4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48BA5-A660-9466-B314-78FA5384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E37F-AE07-0DCD-E109-AB1C2291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Purified web3</a:t>
            </a:r>
            <a:endParaRPr lang="en-CH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B5792-B8DD-9882-ACF8-7672B3549B9D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F03648-763A-38EE-D592-99FBBE73F3CD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188211-0555-4EA4-6D1A-78D97535445A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39944A-4EBE-F4E9-DE43-632A25BD159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38FBCF-0D66-E3C5-891E-35029E7BA88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707196-2E98-52F4-ABA3-F0667AF156E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CE654529-861F-8BF7-F621-AC5CE0B0CB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6C6B31E-4FBA-03AE-D122-E6581700764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D4DD64-C4B1-D3A2-5348-9049AC5ADF09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F573B6-C711-4A5B-C3B0-4CD3694C38E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7F25CB-90EE-ABEF-1841-5F2C341F51F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11EA5-DAF8-EB48-7845-203AF2EBE0C1}"/>
              </a:ext>
            </a:extLst>
          </p:cNvPr>
          <p:cNvSpPr txBox="1"/>
          <p:nvPr/>
        </p:nvSpPr>
        <p:spPr>
          <a:xfrm>
            <a:off x="7346552" y="4760513"/>
            <a:ext cx="423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https://purified-web3.box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76369-30EE-4664-DE76-D35C9621A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791" y="1883415"/>
            <a:ext cx="2749084" cy="274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C844B-04C6-A380-FF74-13F83C558A10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/>
              <a:t>Devnet</a:t>
            </a:r>
            <a:r>
              <a:rPr lang="en-US" sz="2800" dirty="0"/>
              <a:t> available 🔥</a:t>
            </a:r>
            <a:endParaRPr lang="en-CH" sz="2800" dirty="0"/>
          </a:p>
          <a:p>
            <a:r>
              <a:rPr lang="en-CH" sz="2000" dirty="0"/>
              <a:t>Nimbus </a:t>
            </a:r>
            <a:r>
              <a:rPr lang="en-CH" sz="2000"/>
              <a:t>+ EthereumJS</a:t>
            </a:r>
            <a:r>
              <a:rPr lang="en-US" sz="2000" dirty="0"/>
              <a:t> backend</a:t>
            </a:r>
          </a:p>
          <a:p>
            <a:r>
              <a:rPr lang="en-CH" sz="2000"/>
              <a:t>Helios</a:t>
            </a:r>
            <a:r>
              <a:rPr lang="en-US" sz="2000" dirty="0"/>
              <a:t> web3 purifier</a:t>
            </a:r>
            <a:endParaRPr lang="en-CH" sz="2000" dirty="0"/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/>
              <a:t>Developer </a:t>
            </a:r>
            <a:r>
              <a:rPr lang="en-US" sz="2800" dirty="0"/>
              <a:t>info</a:t>
            </a:r>
            <a:endParaRPr lang="en-CH" sz="2800" dirty="0"/>
          </a:p>
          <a:p>
            <a:r>
              <a:rPr lang="en-US" sz="2000" dirty="0">
                <a:sym typeface="Wingdings" pitchFamily="2" charset="2"/>
              </a:rPr>
              <a:t>Additional EIPs for efficiency</a:t>
            </a:r>
          </a:p>
          <a:p>
            <a:r>
              <a:rPr lang="en-CH" sz="2000">
                <a:sym typeface="Wingdings" pitchFamily="2" charset="2"/>
              </a:rPr>
              <a:t>Kurtosis network config</a:t>
            </a:r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21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BF7B-1B2F-DD40-EA4C-C1E46B98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E5DED-3E87-455D-3261-F483B5938376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82D1C-4B89-517F-3522-26419D698265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BB24D-3F3A-8AE8-0B60-919C7FD880D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22E1B-13F9-7925-10CB-2FFFE9E5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(obtaining data)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DDF64-2A1C-6625-58D6-B9CB6187329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7DDE3-0EB0-540B-F807-6EA965A486F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91F73A-E942-9682-46D1-BEC1B056F4E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2FC68-7213-DE2D-82E2-57B1C6DA345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06A53-8A71-610F-2B4A-02814F53C3D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2AE8A-97DF-5AF5-F6CC-A39A63E6921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C7EC0C-F257-99BE-7717-3326F4D15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F382D0-565A-2721-52AC-82D0C28F06F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6FF436-6E17-7797-17B9-7EB71E3AFEA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C164B8-4E5D-E3E3-A6E2-C64BFDE74C6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1416F-68C8-4DE7-28F3-20357DA6E40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D21114-7FAC-3E7C-5353-612F4016880F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9A0908A2-B67D-525E-BE19-6E817110D9D5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C1384D-A7E6-1335-EA33-901BC994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A60BB-856F-0012-54C9-F184F5021D3F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9847FB3F-24B1-0CCF-7369-66AA51E02371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547F0C-2D4B-4859-2FEA-8D0F8B3C6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5A370E-8ED3-A783-C346-48B8CF6CBDB0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E8BB06C7-B8A8-668E-3C8B-F58A520F5F09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CE2FE14-B7C9-0477-205E-FCEF2E24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F37E6A-EAAD-4383-2CBE-F3E29B7AAC16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F5AF741A-A0C8-7C13-E481-2F0897B0CDD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A8ED96-FFE4-9527-0DDF-F4409625F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0576AA-F36E-ACB8-387E-9D25FAC68A8B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96AC10CB-6FDD-53C8-5958-BC1097DDFEC0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8BFDE3D-98F3-55BE-D3C5-5A08641DE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B8DB50-F0DE-4EDD-23F6-8E1662649064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3AA7B8-212D-A3A1-A287-9E1BD8666E4C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707644-0373-1D33-A05F-A09704D92BB8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6D93A5-ED3E-71B5-3061-0051890B3EED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E824AC-3B36-0CF3-F07D-B226E7483D73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761DE3-9752-09E8-513C-9F5F7C6B331D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F0B099-5CA1-F273-7E16-C8BC257905A0}"/>
              </a:ext>
            </a:extLst>
          </p:cNvPr>
          <p:cNvCxnSpPr/>
          <p:nvPr/>
        </p:nvCxnSpPr>
        <p:spPr>
          <a:xfrm>
            <a:off x="3185652" y="4969691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3CAE44-838D-FD67-2AE9-7E8AF7D58662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8CBA7A-812D-142D-DBB5-B3D6D5E7D51F}"/>
              </a:ext>
            </a:extLst>
          </p:cNvPr>
          <p:cNvCxnSpPr/>
          <p:nvPr/>
        </p:nvCxnSpPr>
        <p:spPr>
          <a:xfrm>
            <a:off x="3185652" y="5700293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C5BCA37-5462-E74F-FC13-142BE92BD287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</p:spTree>
    <p:extLst>
      <p:ext uri="{BB962C8B-B14F-4D97-AF65-F5344CB8AC3E}">
        <p14:creationId xmlns:p14="http://schemas.microsoft.com/office/powerpoint/2010/main" val="29029804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FC41-B3D3-DBD1-3CE5-8E25DA3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71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CE77-0006-00A7-7FA8-E3D330FC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1426014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159658-F56D-D42A-123C-9CA75026CFC9}"/>
              </a:ext>
            </a:extLst>
          </p:cNvPr>
          <p:cNvSpPr txBox="1"/>
          <p:nvPr/>
        </p:nvSpPr>
        <p:spPr>
          <a:xfrm>
            <a:off x="8684914" y="51050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ecrecover</a:t>
            </a:r>
          </a:p>
        </p:txBody>
      </p: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D7D36-2A77-0E43-5FFA-29654987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C1F8C-12E7-2915-59CC-B1F7951C4A64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A25F-3B75-3FCE-BD4C-B2E2B37B9722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EC9B5-B833-6FF2-18BD-7023CF41ADF8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EE63-000C-A033-DB2E-439D017C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(obtaining data)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A9B64F-DB5B-A00A-E406-A9C95D96DBA0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C309A5-A892-B5AC-4D88-88D4D5BBB92B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792C43-8EDA-DED0-1533-6941C562F86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AF286-6E66-3474-79FF-8844B9BCD0D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4CB8B-9036-E419-F2AA-2BCA72FC3C4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A7EC4-5473-078F-1782-06C312D4226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CBE7B4-924C-2055-7ECF-34F4BB07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F98112-FEC0-7FC9-D066-1DBD5E3AC39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EE44F9-24A5-2B34-F045-75145BD3D2D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F72E2-777E-4CD8-9571-C3153D428D5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66AD5-3FED-2DCD-452E-FBE0094A89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F627A8-5DCD-7BAF-5E1C-27282D633CED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1FCE6F42-8982-4442-F7F2-BDFDDC387695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0116B0-A92E-223D-8A79-CBF03018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4D4080-43B6-B48D-009B-856957654D41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802A4DF7-3E74-B236-0963-44372CB82988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F82300-4664-1901-EC7B-9F4583A1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77EADC-6D53-0219-DD3B-59803F01747B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E7BEA8CC-8385-D1BC-0EBD-8887E6A57C66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9C7038-FE6F-A4EC-E50F-B6DAC6983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E4A66-923A-B25A-8B75-6D144692CF49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2DFFD27E-2E80-87CE-A0DF-4E31122EC9E5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148A330-993F-EFAF-8F70-EF295E3C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F137DE-053F-BC60-EB52-CB3C133F4CE6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60CA644A-B3C3-100D-9800-747C58DE0A23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23EC48F-AC44-7F7D-6FDB-D993E68D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CB494-33CC-BCC3-6277-9BFACAE3B15E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042EC5-9B6E-2210-EDB3-E5E693429738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385D00-47CE-CB16-4FBC-A275423C477F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5F3549-7623-F2AF-FC8C-804AAB22B463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B8C679-9BA6-4AA4-76CF-99CA383F05E3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CDE66B-96DA-DBBA-7B12-D530BCD042DB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69CE0C-0B9B-37E1-79FA-F6ED77CD4B48}"/>
              </a:ext>
            </a:extLst>
          </p:cNvPr>
          <p:cNvCxnSpPr/>
          <p:nvPr/>
        </p:nvCxnSpPr>
        <p:spPr>
          <a:xfrm>
            <a:off x="3185652" y="4969691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85D4FE-54AF-ACE8-F191-AA87254BAAF7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55D1A6-F13E-706E-9DD3-31CCD0B48D33}"/>
              </a:ext>
            </a:extLst>
          </p:cNvPr>
          <p:cNvCxnSpPr/>
          <p:nvPr/>
        </p:nvCxnSpPr>
        <p:spPr>
          <a:xfrm>
            <a:off x="3185652" y="5700293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4B9BD04-E726-28F1-FACC-B215B28C9C96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73DE1-3E95-EA4E-36FB-F0D5315FC517}"/>
              </a:ext>
            </a:extLst>
          </p:cNvPr>
          <p:cNvSpPr txBox="1"/>
          <p:nvPr/>
        </p:nvSpPr>
        <p:spPr>
          <a:xfrm>
            <a:off x="6554416" y="522834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02055-3EB6-EE08-886D-64267B34934E}"/>
              </a:ext>
            </a:extLst>
          </p:cNvPr>
          <p:cNvSpPr txBox="1"/>
          <p:nvPr/>
        </p:nvSpPr>
        <p:spPr>
          <a:xfrm>
            <a:off x="6173415" y="6200062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</p:spTree>
    <p:extLst>
      <p:ext uri="{BB962C8B-B14F-4D97-AF65-F5344CB8AC3E}">
        <p14:creationId xmlns:p14="http://schemas.microsoft.com/office/powerpoint/2010/main" val="2623071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4A3ECAF-E9B7-9F4C-F864-C8969744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FE4-370B-089F-2DFE-39D4C88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EIP-6493: </a:t>
            </a:r>
            <a:r>
              <a:rPr lang="en-GB" dirty="0"/>
              <a:t>SSZ transaction signature scheme</a:t>
            </a:r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F6861-FEBC-893F-ABA5-EE50BF13E34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77A14-B903-0504-731E-C307810ED2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ABF-DCC0-6D68-82CC-A73892F3EC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65F7C-32AD-33CC-D66F-CC02C945C1D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2811E-7F6F-ED35-813B-CA9A9E11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8C2AF-B8F2-5FFF-81DE-53943585498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EC0B4-491A-5939-2910-00999E9B539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B57F9-DFA3-3E60-A039-F7B115C5063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683B7-01CF-DE02-1701-EF986B91FEE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E182D-55A8-ED74-E877-92C5500F75C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6BDF1-B312-FF56-994C-DA7D315ABD87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C7450-78EF-7512-20B0-35766B261C00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BEE43-44F9-495E-2EF8-06B98C4E32A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7C60E1-BCCC-3433-6036-A46384F4640C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D6A74-6AC6-D8FC-EF6F-DE2C749931EB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F89B9-1201-B9D0-5E5D-F55EB42BC818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4DC2D-C61C-546C-ECE5-39A8D9FFDE99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FEE437-9A0C-2AEF-1DF6-D28FF822BC69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C42050-AECB-3A95-C4D3-8D65A5D541DB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4F1115-4DF0-C43A-7925-9A6DB693C292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351D6-D443-FCF7-2203-53218985DE83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4CCD11-D3F3-5D11-CF27-C212733DEFA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0B10B4-6013-70FF-6A38-FC843EE2D14E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4D89B4-1D16-03BB-56D3-16A043C94E7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8C45FCA-3AC8-A0E9-7880-F479DE4A4BFD}"/>
              </a:ext>
            </a:extLst>
          </p:cNvPr>
          <p:cNvSpPr txBox="1"/>
          <p:nvPr/>
        </p:nvSpPr>
        <p:spPr>
          <a:xfrm>
            <a:off x="3727937" y="6268065"/>
            <a:ext cx="65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Native SSZ (no conversion back to RLP for sig_hash / tx_hash)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6562D-BDC6-BA0C-9606-1FD2D893AC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517BBA-92A4-F6EC-05C0-B2F7FAD69FF7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5535490-8D05-F602-0E1F-23D7A3B271F2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0B91050-9DCE-0526-B685-88028D3A325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BA6C480-82EE-A1C2-ED75-10CC8BBBEB1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8ED2A4C-262E-FE8C-37D4-806876050733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C361DB9-B5D0-80E2-0D7D-6D81FF0F3B0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BAEB1-05AB-BE42-15D3-829DD2E8BB5E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7F6004A-6CDE-E420-71D5-E274433E395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EE51985-D8EC-CDFD-29A1-768046AF45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232905-3328-C72C-09E9-9BE77B33D186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1BEB967-37F4-62B5-4129-C67AC373AEF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69186C-142D-52F4-3C62-CC7037B5B6E4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81DEB7-EF82-192A-29ED-3C511267909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B0997F9-564A-7FD7-8F62-442ACB868BC6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B6F6B5-CC02-5214-2BFF-558DC4E89E13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797983-DC5B-76F8-D2C6-DB2C91ECEB4E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49F6DEB-10E3-A7AC-DD4A-96BB059F6930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A954CAA-DF3C-F6EF-B13A-BA8863CAE22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443FDD6-E17B-F5FB-73B1-6CBAF89ADA4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893FFE-8F5F-C800-539B-DE4CA889D2EB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CD5D88-4556-F6EB-2F2B-CCFAF6BE422F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66CBD3-0799-7CCE-DD6A-1185CEB848D0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4C768CE-67B5-6A88-9176-5BB0166A6B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A935E22-0A48-5887-7419-D40A5680556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66E6E91-E439-E6C0-086E-A35F877AF39C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B11558F-9783-471E-447A-156D8689ECD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0B0B3F-2CDC-B1AE-F4AD-6AB671CD5B3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9DFD3C-D2C5-FAE3-7C4F-EE423E6EC9A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A01A79-008C-99F5-95F6-65F70F628B38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2989C10-FC5C-1625-1989-43D7D7E73C66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D4DE6E4-9656-6D73-0FBE-EBF0EA569A9A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4F5648-FA62-3257-BD7F-8CD71846D733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E23B35-2710-6099-BCF7-43325E9DE2B7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87C0E53-FEE7-44FF-F6CD-3C34D7F09FF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E721D2C-4745-86C4-01E4-8F4A6E2AB30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B9E676-92BB-053F-1A28-50D9368F55F3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C80877-5BBD-D30E-825B-F21C5A85B36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DB04AB-8B08-CCDA-2B96-DFE3978B9DF7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2C653B-787D-EB4D-9561-DEBB44C14D49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EFEA652-4984-B838-09D3-42AFF611A8FB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6A4CE4-0FA2-4C4B-D3CA-77CBC0F58FA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F6321DE-DCC8-4091-95D1-285CD0D44140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F27FF4-68C6-2A99-2B0C-991C37CC0558}"/>
              </a:ext>
            </a:extLst>
          </p:cNvPr>
          <p:cNvSpPr txBox="1"/>
          <p:nvPr/>
        </p:nvSpPr>
        <p:spPr>
          <a:xfrm>
            <a:off x="3727937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BasicTransaction</a:t>
            </a:r>
          </a:p>
          <a:p>
            <a:r>
              <a:rPr lang="en-CH" dirty="0"/>
              <a:t>EIP-1559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7AC6-1325-2A3C-C30C-CE6FCA8E2604}"/>
              </a:ext>
            </a:extLst>
          </p:cNvPr>
          <p:cNvSpPr txBox="1"/>
          <p:nvPr/>
        </p:nvSpPr>
        <p:spPr>
          <a:xfrm>
            <a:off x="6466509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BlobTransaction</a:t>
            </a:r>
          </a:p>
          <a:p>
            <a:r>
              <a:rPr lang="en-CH" dirty="0"/>
              <a:t>EIP-4844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3E69-EC2A-8A95-3F97-BCE68BE840D5}"/>
              </a:ext>
            </a:extLst>
          </p:cNvPr>
          <p:cNvSpPr txBox="1"/>
          <p:nvPr/>
        </p:nvSpPr>
        <p:spPr>
          <a:xfrm>
            <a:off x="9396924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SetCodeTransaction</a:t>
            </a:r>
          </a:p>
          <a:p>
            <a:r>
              <a:rPr lang="en-CH" dirty="0"/>
              <a:t>EIP-7702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875365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90F18-FA6F-9A65-F144-DD33EE6E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F5C12-49E7-21AD-F954-92FC5446E777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B6CEF-B61C-3F75-FDBB-031E8DE030E1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25642-701D-4883-1B16-3A61219A54FE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48A7-0CAF-586F-9AC2-CEC3D3C5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(run your own node)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E8952A-1CBE-AB53-3436-D699015A877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511646-22A5-D323-92D5-3D5B6B84E60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79D3D4-E598-943C-30F4-74F6DE18008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6603-F497-1CDF-D698-CF856DCA36D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27C2F-88C3-A388-1A05-EF35176711F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24127-1E7E-E632-4738-ED87B03E965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806A78-1DA9-832E-B142-E15D420D7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FF1D63-D65E-EF9B-9FB6-593438832D3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3C492-85E1-BFF4-74F1-DCEA5C53DEF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D48CF-AC08-03B0-130F-C03E16A5C0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3EE0FE-6D89-56BC-9B55-031839752D6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49A809-CA18-13D6-2321-41E607AF9D46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28680736-AA1B-351F-4DBB-EC9A5A2A5515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8325C5-E76A-D9D2-F608-85F54844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91ED74-515E-A840-5D80-1A496D1FCC8E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4E5F9D96-9942-D49F-5C37-3B3469145C3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31E695-F76E-3EE7-42DE-BCE71D704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B59D1E-F576-FCFF-9020-61315E633D03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02508288-0EFF-0970-899B-D8DABD4D0C6F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36236C5-0E39-1C01-26E3-5A749F1A4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396C6-DDB5-15E0-72C4-5ADAD73F00D1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0965B59B-3681-C593-78BF-510797F66DA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C35C99F-13CE-B236-E9A8-DF99FFA3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336E12-F64E-1D24-BF4E-AC5D411EE4A3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3F72AC06-8B04-FE6B-08BC-886085542125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837A0F8-BA6B-5E17-38D6-F682FEB5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9881C1-7D78-1A34-098A-86C22D53783D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E0EDDF-9CDA-4194-145A-A32A40733A68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4015FA-999A-DDC0-518D-450A98B9B6FF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AB3CBE-7747-D4BA-7B26-6318290DF572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10F2B9-1837-B46A-2227-35D91D38D140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28297B-4A09-6A0F-01CE-DDEB8BD4E999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6F1635-1C99-5F34-6F06-5059DAFD62DB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7FFA0E0-626D-8B4C-5EBF-0DEEEB63F2A3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3DF943-0E52-C768-3180-4554FE096954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6B741D8-07D5-B60B-C79A-7F00C7FD746D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AC820E6-9EE5-F9D2-61DC-F19654AF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89" y="4642309"/>
            <a:ext cx="1215458" cy="15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60D801-B0AC-636C-0822-E26AB4940011}"/>
              </a:ext>
            </a:extLst>
          </p:cNvPr>
          <p:cNvCxnSpPr>
            <a:cxnSpLocks/>
          </p:cNvCxnSpPr>
          <p:nvPr/>
        </p:nvCxnSpPr>
        <p:spPr>
          <a:xfrm>
            <a:off x="7659821" y="5301963"/>
            <a:ext cx="71378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99471E-ED42-E212-5672-D09E381EEB5F}"/>
              </a:ext>
            </a:extLst>
          </p:cNvPr>
          <p:cNvSpPr txBox="1"/>
          <p:nvPr/>
        </p:nvSpPr>
        <p:spPr>
          <a:xfrm>
            <a:off x="5268413" y="3736172"/>
            <a:ext cx="376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 core CPU</a:t>
            </a:r>
          </a:p>
          <a:p>
            <a:pPr algn="ctr"/>
            <a:r>
              <a:rPr lang="en-US" sz="1600" dirty="0"/>
              <a:t>16 GB RAM</a:t>
            </a:r>
          </a:p>
          <a:p>
            <a:pPr algn="ctr"/>
            <a:r>
              <a:rPr lang="en-US" sz="1600" dirty="0"/>
              <a:t>2 TB SSD</a:t>
            </a:r>
          </a:p>
        </p:txBody>
      </p:sp>
    </p:spTree>
    <p:extLst>
      <p:ext uri="{BB962C8B-B14F-4D97-AF65-F5344CB8AC3E}">
        <p14:creationId xmlns:p14="http://schemas.microsoft.com/office/powerpoint/2010/main" val="322861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11320</TotalTime>
  <Words>7179</Words>
  <Application>Microsoft Macintosh PowerPoint</Application>
  <PresentationFormat>Widescreen</PresentationFormat>
  <Paragraphs>2274</Paragraphs>
  <Slides>82</Slides>
  <Notes>80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Aptos Display</vt:lpstr>
      <vt:lpstr>system-ui</vt:lpstr>
      <vt:lpstr>Aptos</vt:lpstr>
      <vt:lpstr>Arial</vt:lpstr>
      <vt:lpstr>Wingdings</vt:lpstr>
      <vt:lpstr>Office Theme</vt:lpstr>
      <vt:lpstr>Trust-minimized wallets with purified web3</vt:lpstr>
      <vt:lpstr>Wallet</vt:lpstr>
      <vt:lpstr>Wallet</vt:lpstr>
      <vt:lpstr>Wallet</vt:lpstr>
      <vt:lpstr>Wallet</vt:lpstr>
      <vt:lpstr>Wallet (obtaining data)</vt:lpstr>
      <vt:lpstr>Wallet (obtaining data)</vt:lpstr>
      <vt:lpstr>Wallet (obtaining data)</vt:lpstr>
      <vt:lpstr>Wallet (run your own node)</vt:lpstr>
      <vt:lpstr>Wallet (RPC provider)</vt:lpstr>
      <vt:lpstr>Decentralization?</vt:lpstr>
      <vt:lpstr>Decentralization?</vt:lpstr>
      <vt:lpstr>Decentralization?</vt:lpstr>
      <vt:lpstr>Decentralization?</vt:lpstr>
      <vt:lpstr>Today’s reality</vt:lpstr>
      <vt:lpstr>How to fix it?</vt:lpstr>
      <vt:lpstr>EIP-1186: eth_getProof</vt:lpstr>
      <vt:lpstr>EIP-1186: eth_getProof</vt:lpstr>
      <vt:lpstr>EIP-1186: eth_getProof</vt:lpstr>
      <vt:lpstr>Merkle trees</vt:lpstr>
      <vt:lpstr>Merkle trees</vt:lpstr>
      <vt:lpstr>Merkle trees</vt:lpstr>
      <vt:lpstr>Merkle trees</vt:lpstr>
      <vt:lpstr>EIP-1186: eth_getProof</vt:lpstr>
      <vt:lpstr>EIP-1186: eth_getProof</vt:lpstr>
      <vt:lpstr>Altair light client protocol</vt:lpstr>
      <vt:lpstr>Altair light client protocol</vt:lpstr>
      <vt:lpstr>Altair light client protocol</vt:lpstr>
      <vt:lpstr>Altair light client protocol</vt:lpstr>
      <vt:lpstr>Web3 purifier library</vt:lpstr>
      <vt:lpstr>Web3 purifier library</vt:lpstr>
      <vt:lpstr>Web3 purifier library</vt:lpstr>
      <vt:lpstr>Web3 purifier library</vt:lpstr>
      <vt:lpstr>Web3 purifier library</vt:lpstr>
      <vt:lpstr>Web3 purifier library</vt:lpstr>
      <vt:lpstr>Token balance</vt:lpstr>
      <vt:lpstr>Token balance</vt:lpstr>
      <vt:lpstr>Token balance</vt:lpstr>
      <vt:lpstr>Token balance</vt:lpstr>
      <vt:lpstr>Token balance</vt:lpstr>
      <vt:lpstr>Token balance</vt:lpstr>
      <vt:lpstr>History</vt:lpstr>
      <vt:lpstr>Bloom filter</vt:lpstr>
      <vt:lpstr>Bloom filter</vt:lpstr>
      <vt:lpstr>Bloom filter</vt:lpstr>
      <vt:lpstr>Bloom filter</vt:lpstr>
      <vt:lpstr>Bloom filter</vt:lpstr>
      <vt:lpstr>Bloom filter</vt:lpstr>
      <vt:lpstr>Bloom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EIP-7708: ETH transfers emit a log</vt:lpstr>
      <vt:lpstr>EIP-7799: System logs</vt:lpstr>
      <vt:lpstr>Purified web3</vt:lpstr>
      <vt:lpstr>Purified web3</vt:lpstr>
      <vt:lpstr>PowerPoint Presentation</vt:lpstr>
      <vt:lpstr>Backup slides</vt:lpstr>
      <vt:lpstr>Transaction details</vt:lpstr>
      <vt:lpstr>Transaction details</vt:lpstr>
      <vt:lpstr>Transaction details</vt:lpstr>
      <vt:lpstr>Transaction details</vt:lpstr>
      <vt:lpstr>EIP-6466: SSZ receipts</vt:lpstr>
      <vt:lpstr>EIP-7706: Separate gas types</vt:lpstr>
      <vt:lpstr>EIP-6404: SSZ transactions</vt:lpstr>
      <vt:lpstr>EIP-7495: SSZ StableContainer</vt:lpstr>
      <vt:lpstr>EIP-6493: SSZ transaction signature scheme</vt:lpstr>
      <vt:lpstr>EIP-7807: SSZ execution blocks</vt:lpstr>
      <vt:lpstr>Inclusion proofs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422</cp:revision>
  <cp:lastPrinted>2024-11-11T05:12:40Z</cp:lastPrinted>
  <dcterms:created xsi:type="dcterms:W3CDTF">2024-11-04T14:43:11Z</dcterms:created>
  <dcterms:modified xsi:type="dcterms:W3CDTF">2025-01-30T00:18:18Z</dcterms:modified>
</cp:coreProperties>
</file>