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
  </p:notesMasterIdLst>
  <p:sldIdLst>
    <p:sldId id="256" r:id="rId2"/>
    <p:sldId id="275" r:id="rId3"/>
    <p:sldId id="282" r:id="rId4"/>
    <p:sldId id="281" r:id="rId5"/>
    <p:sldId id="276"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1EEF5"/>
    <a:srgbClr val="333238"/>
    <a:srgbClr val="F3F0E6"/>
    <a:srgbClr val="131B2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373"/>
    <p:restoredTop sz="90994"/>
  </p:normalViewPr>
  <p:slideViewPr>
    <p:cSldViewPr snapToGrid="0" snapToObjects="1">
      <p:cViewPr>
        <p:scale>
          <a:sx n="137" d="100"/>
          <a:sy n="137" d="100"/>
        </p:scale>
        <p:origin x="-808" y="-992"/>
      </p:cViewPr>
      <p:guideLst/>
    </p:cSldViewPr>
  </p:slideViewPr>
  <p:notesTextViewPr>
    <p:cViewPr>
      <p:scale>
        <a:sx n="1" d="1"/>
        <a:sy n="1" d="1"/>
      </p:scale>
      <p:origin x="0" y="0"/>
    </p:cViewPr>
  </p:notesTextViewPr>
  <p:sorterViewPr>
    <p:cViewPr>
      <p:scale>
        <a:sx n="80" d="100"/>
        <a:sy n="80" d="100"/>
      </p:scale>
      <p:origin x="0" y="0"/>
    </p:cViewPr>
  </p:sorterViewPr>
  <p:notesViewPr>
    <p:cSldViewPr snapToGrid="0" snapToObjects="1">
      <p:cViewPr varScale="1">
        <p:scale>
          <a:sx n="69" d="100"/>
          <a:sy n="69" d="100"/>
        </p:scale>
        <p:origin x="3992" y="19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48BD92-DD1E-6447-9825-438C3467A038}" type="datetimeFigureOut">
              <a:rPr lang="en-US" smtClean="0"/>
              <a:t>10/13/22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C240F8-3EBF-1146-86FE-8029DA0FEAE8}" type="slidenum">
              <a:rPr lang="en-US" smtClean="0"/>
              <a:t>‹#›</a:t>
            </a:fld>
            <a:endParaRPr lang="en-US"/>
          </a:p>
        </p:txBody>
      </p:sp>
    </p:spTree>
    <p:extLst>
      <p:ext uri="{BB962C8B-B14F-4D97-AF65-F5344CB8AC3E}">
        <p14:creationId xmlns:p14="http://schemas.microsoft.com/office/powerpoint/2010/main" val="29304445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7C240F8-3EBF-1146-86FE-8029DA0FEAE8}" type="slidenum">
              <a:rPr lang="en-US" smtClean="0"/>
              <a:t>2</a:t>
            </a:fld>
            <a:endParaRPr lang="en-US"/>
          </a:p>
        </p:txBody>
      </p:sp>
    </p:spTree>
    <p:extLst>
      <p:ext uri="{BB962C8B-B14F-4D97-AF65-F5344CB8AC3E}">
        <p14:creationId xmlns:p14="http://schemas.microsoft.com/office/powerpoint/2010/main" val="14391809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7C240F8-3EBF-1146-86FE-8029DA0FEAE8}" type="slidenum">
              <a:rPr lang="en-US" smtClean="0"/>
              <a:t>3</a:t>
            </a:fld>
            <a:endParaRPr lang="en-US"/>
          </a:p>
        </p:txBody>
      </p:sp>
    </p:spTree>
    <p:extLst>
      <p:ext uri="{BB962C8B-B14F-4D97-AF65-F5344CB8AC3E}">
        <p14:creationId xmlns:p14="http://schemas.microsoft.com/office/powerpoint/2010/main" val="23847628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7C240F8-3EBF-1146-86FE-8029DA0FEAE8}" type="slidenum">
              <a:rPr lang="en-US" smtClean="0"/>
              <a:t>4</a:t>
            </a:fld>
            <a:endParaRPr lang="en-US"/>
          </a:p>
        </p:txBody>
      </p:sp>
    </p:spTree>
    <p:extLst>
      <p:ext uri="{BB962C8B-B14F-4D97-AF65-F5344CB8AC3E}">
        <p14:creationId xmlns:p14="http://schemas.microsoft.com/office/powerpoint/2010/main" val="35022689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7C240F8-3EBF-1146-86FE-8029DA0FEAE8}" type="slidenum">
              <a:rPr lang="en-US" smtClean="0"/>
              <a:t>5</a:t>
            </a:fld>
            <a:endParaRPr lang="en-US"/>
          </a:p>
        </p:txBody>
      </p:sp>
    </p:spTree>
    <p:extLst>
      <p:ext uri="{BB962C8B-B14F-4D97-AF65-F5344CB8AC3E}">
        <p14:creationId xmlns:p14="http://schemas.microsoft.com/office/powerpoint/2010/main" val="40012537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4AB4B-3B91-414C-B6CE-94C27B33010D}"/>
              </a:ext>
            </a:extLst>
          </p:cNvPr>
          <p:cNvSpPr>
            <a:spLocks noGrp="1"/>
          </p:cNvSpPr>
          <p:nvPr>
            <p:ph type="ctrTitle"/>
          </p:nvPr>
        </p:nvSpPr>
        <p:spPr>
          <a:xfrm>
            <a:off x="1524000" y="1122363"/>
            <a:ext cx="9144000" cy="2387600"/>
          </a:xfrm>
          <a:prstGeom prst="rect">
            <a:avLst/>
          </a:prstGeom>
        </p:spPr>
        <p:txBody>
          <a:bodyPr anchor="b"/>
          <a:lstStyle>
            <a:lvl1pPr algn="ctr">
              <a:defRPr sz="6000">
                <a:latin typeface="Century Gothic" panose="020B0502020202020204" pitchFamily="34" charset="0"/>
              </a:defRPr>
            </a:lvl1pPr>
          </a:lstStyle>
          <a:p>
            <a:r>
              <a:rPr lang="en-US"/>
              <a:t>Click to edit Master title style</a:t>
            </a:r>
          </a:p>
        </p:txBody>
      </p:sp>
      <p:sp>
        <p:nvSpPr>
          <p:cNvPr id="3" name="Subtitle 2">
            <a:extLst>
              <a:ext uri="{FF2B5EF4-FFF2-40B4-BE49-F238E27FC236}">
                <a16:creationId xmlns:a16="http://schemas.microsoft.com/office/drawing/2014/main" id="{897B5E6D-1E4C-764B-A6FA-66C2CE0923F7}"/>
              </a:ext>
            </a:extLst>
          </p:cNvPr>
          <p:cNvSpPr>
            <a:spLocks noGrp="1"/>
          </p:cNvSpPr>
          <p:nvPr>
            <p:ph type="subTitle" idx="1"/>
          </p:nvPr>
        </p:nvSpPr>
        <p:spPr>
          <a:xfrm>
            <a:off x="1524000" y="3602038"/>
            <a:ext cx="9144000" cy="1655762"/>
          </a:xfrm>
        </p:spPr>
        <p:txBody>
          <a:bodyPr/>
          <a:lstStyle>
            <a:lvl1pPr marL="0" indent="0" algn="ctr">
              <a:buNone/>
              <a:defRPr sz="2400">
                <a:latin typeface="Century Gothic" panose="020B0502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DD1CB5C-B9AB-6B4C-857F-D081D722B6DC}"/>
              </a:ext>
            </a:extLst>
          </p:cNvPr>
          <p:cNvSpPr>
            <a:spLocks noGrp="1"/>
          </p:cNvSpPr>
          <p:nvPr>
            <p:ph type="dt" sz="half" idx="10"/>
          </p:nvPr>
        </p:nvSpPr>
        <p:spPr/>
        <p:txBody>
          <a:bodyPr/>
          <a:lstStyle>
            <a:lvl1pPr>
              <a:defRPr>
                <a:latin typeface="Century Gothic" panose="020B0502020202020204" pitchFamily="34" charset="0"/>
              </a:defRPr>
            </a:lvl1pPr>
          </a:lstStyle>
          <a:p>
            <a:fld id="{C187F693-6C8E-D449-98E9-E772C209CAE0}" type="datetimeFigureOut">
              <a:rPr lang="en-US" smtClean="0"/>
              <a:pPr/>
              <a:t>10/13/22</a:t>
            </a:fld>
            <a:endParaRPr lang="en-US"/>
          </a:p>
        </p:txBody>
      </p:sp>
      <p:sp>
        <p:nvSpPr>
          <p:cNvPr id="5" name="Footer Placeholder 4">
            <a:extLst>
              <a:ext uri="{FF2B5EF4-FFF2-40B4-BE49-F238E27FC236}">
                <a16:creationId xmlns:a16="http://schemas.microsoft.com/office/drawing/2014/main" id="{C6CAF16F-2B7A-5841-B9F1-6681A897DFCE}"/>
              </a:ext>
            </a:extLst>
          </p:cNvPr>
          <p:cNvSpPr>
            <a:spLocks noGrp="1"/>
          </p:cNvSpPr>
          <p:nvPr>
            <p:ph type="ftr" sz="quarter" idx="11"/>
          </p:nvPr>
        </p:nvSpPr>
        <p:spPr/>
        <p:txBody>
          <a:bodyPr/>
          <a:lstStyle>
            <a:lvl1pPr>
              <a:defRPr>
                <a:latin typeface="Century Gothic" panose="020B0502020202020204" pitchFamily="34" charset="0"/>
              </a:defRPr>
            </a:lvl1pPr>
          </a:lstStyle>
          <a:p>
            <a:endParaRPr lang="en-US"/>
          </a:p>
        </p:txBody>
      </p:sp>
      <p:sp>
        <p:nvSpPr>
          <p:cNvPr id="6" name="Slide Number Placeholder 5">
            <a:extLst>
              <a:ext uri="{FF2B5EF4-FFF2-40B4-BE49-F238E27FC236}">
                <a16:creationId xmlns:a16="http://schemas.microsoft.com/office/drawing/2014/main" id="{49B0C2EF-5D18-8245-B2E2-6912CAB9EB32}"/>
              </a:ext>
            </a:extLst>
          </p:cNvPr>
          <p:cNvSpPr>
            <a:spLocks noGrp="1"/>
          </p:cNvSpPr>
          <p:nvPr>
            <p:ph type="sldNum" sz="quarter" idx="12"/>
          </p:nvPr>
        </p:nvSpPr>
        <p:spPr/>
        <p:txBody>
          <a:bodyPr/>
          <a:lstStyle>
            <a:lvl1pPr>
              <a:defRPr>
                <a:latin typeface="Century Gothic" panose="020B0502020202020204" pitchFamily="34" charset="0"/>
              </a:defRPr>
            </a:lvl1pPr>
          </a:lstStyle>
          <a:p>
            <a:fld id="{37CE14EE-CCEE-B848-92EE-456D5C8C2F95}" type="slidenum">
              <a:rPr lang="en-US" smtClean="0"/>
              <a:pPr/>
              <a:t>‹#›</a:t>
            </a:fld>
            <a:endParaRPr lang="en-US"/>
          </a:p>
        </p:txBody>
      </p:sp>
    </p:spTree>
    <p:extLst>
      <p:ext uri="{BB962C8B-B14F-4D97-AF65-F5344CB8AC3E}">
        <p14:creationId xmlns:p14="http://schemas.microsoft.com/office/powerpoint/2010/main" val="7246696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F4061-E957-F24C-B827-C631C55BF1CA}"/>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D869BC0-C323-2442-87AA-10FE314543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0C8B58-9F8E-574C-BF0B-C4F2501C0B68}"/>
              </a:ext>
            </a:extLst>
          </p:cNvPr>
          <p:cNvSpPr>
            <a:spLocks noGrp="1"/>
          </p:cNvSpPr>
          <p:nvPr>
            <p:ph type="dt" sz="half" idx="10"/>
          </p:nvPr>
        </p:nvSpPr>
        <p:spPr/>
        <p:txBody>
          <a:bodyPr/>
          <a:lstStyle/>
          <a:p>
            <a:fld id="{C187F693-6C8E-D449-98E9-E772C209CAE0}" type="datetimeFigureOut">
              <a:rPr lang="en-US" smtClean="0"/>
              <a:t>10/13/22</a:t>
            </a:fld>
            <a:endParaRPr lang="en-US"/>
          </a:p>
        </p:txBody>
      </p:sp>
      <p:sp>
        <p:nvSpPr>
          <p:cNvPr id="5" name="Footer Placeholder 4">
            <a:extLst>
              <a:ext uri="{FF2B5EF4-FFF2-40B4-BE49-F238E27FC236}">
                <a16:creationId xmlns:a16="http://schemas.microsoft.com/office/drawing/2014/main" id="{7511D5F4-4167-CF4C-9B8C-5D19DEF9D1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5C6B2A-CE59-B847-B3C6-796B2243A561}"/>
              </a:ext>
            </a:extLst>
          </p:cNvPr>
          <p:cNvSpPr>
            <a:spLocks noGrp="1"/>
          </p:cNvSpPr>
          <p:nvPr>
            <p:ph type="sldNum" sz="quarter" idx="12"/>
          </p:nvPr>
        </p:nvSpPr>
        <p:spPr/>
        <p:txBody>
          <a:bodyPr/>
          <a:lstStyle/>
          <a:p>
            <a:fld id="{37CE14EE-CCEE-B848-92EE-456D5C8C2F95}" type="slidenum">
              <a:rPr lang="en-US" smtClean="0"/>
              <a:t>‹#›</a:t>
            </a:fld>
            <a:endParaRPr lang="en-US"/>
          </a:p>
        </p:txBody>
      </p:sp>
    </p:spTree>
    <p:extLst>
      <p:ext uri="{BB962C8B-B14F-4D97-AF65-F5344CB8AC3E}">
        <p14:creationId xmlns:p14="http://schemas.microsoft.com/office/powerpoint/2010/main" val="37975565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E5FB5E6-EB58-9B45-942E-6B94363AD70C}"/>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FE18BF5-00D5-B743-B93B-8C2436B8CEB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1ACEEE-19B7-E641-B338-BC2C5E298F37}"/>
              </a:ext>
            </a:extLst>
          </p:cNvPr>
          <p:cNvSpPr>
            <a:spLocks noGrp="1"/>
          </p:cNvSpPr>
          <p:nvPr>
            <p:ph type="dt" sz="half" idx="10"/>
          </p:nvPr>
        </p:nvSpPr>
        <p:spPr/>
        <p:txBody>
          <a:bodyPr/>
          <a:lstStyle/>
          <a:p>
            <a:fld id="{C187F693-6C8E-D449-98E9-E772C209CAE0}" type="datetimeFigureOut">
              <a:rPr lang="en-US" smtClean="0"/>
              <a:t>10/13/22</a:t>
            </a:fld>
            <a:endParaRPr lang="en-US"/>
          </a:p>
        </p:txBody>
      </p:sp>
      <p:sp>
        <p:nvSpPr>
          <p:cNvPr id="5" name="Footer Placeholder 4">
            <a:extLst>
              <a:ext uri="{FF2B5EF4-FFF2-40B4-BE49-F238E27FC236}">
                <a16:creationId xmlns:a16="http://schemas.microsoft.com/office/drawing/2014/main" id="{8D9C7204-50A9-5D4E-9BCF-F0FDDD0AE5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1AE23E-7075-EA45-B213-8801B479E951}"/>
              </a:ext>
            </a:extLst>
          </p:cNvPr>
          <p:cNvSpPr>
            <a:spLocks noGrp="1"/>
          </p:cNvSpPr>
          <p:nvPr>
            <p:ph type="sldNum" sz="quarter" idx="12"/>
          </p:nvPr>
        </p:nvSpPr>
        <p:spPr/>
        <p:txBody>
          <a:bodyPr/>
          <a:lstStyle/>
          <a:p>
            <a:fld id="{37CE14EE-CCEE-B848-92EE-456D5C8C2F95}" type="slidenum">
              <a:rPr lang="en-US" smtClean="0"/>
              <a:t>‹#›</a:t>
            </a:fld>
            <a:endParaRPr lang="en-US"/>
          </a:p>
        </p:txBody>
      </p:sp>
    </p:spTree>
    <p:extLst>
      <p:ext uri="{BB962C8B-B14F-4D97-AF65-F5344CB8AC3E}">
        <p14:creationId xmlns:p14="http://schemas.microsoft.com/office/powerpoint/2010/main" val="23375584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5FD92-F212-1A48-BCAA-ADDE84FBFDBA}"/>
              </a:ext>
            </a:extLst>
          </p:cNvPr>
          <p:cNvSpPr>
            <a:spLocks noGrp="1"/>
          </p:cNvSpPr>
          <p:nvPr>
            <p:ph type="title"/>
          </p:nvPr>
        </p:nvSpPr>
        <p:spPr>
          <a:xfrm>
            <a:off x="838200" y="268830"/>
            <a:ext cx="10515600" cy="824414"/>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B0C3D9D5-C8B3-054A-BC1A-F859E15A7447}"/>
              </a:ext>
            </a:extLst>
          </p:cNvPr>
          <p:cNvSpPr>
            <a:spLocks noGrp="1"/>
          </p:cNvSpPr>
          <p:nvPr>
            <p:ph idx="1"/>
          </p:nvPr>
        </p:nvSpPr>
        <p:spPr>
          <a:xfrm>
            <a:off x="838200" y="1219200"/>
            <a:ext cx="10515600" cy="49577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04DF85-F5FE-6445-AA8A-1F8882B9DFB0}"/>
              </a:ext>
            </a:extLst>
          </p:cNvPr>
          <p:cNvSpPr>
            <a:spLocks noGrp="1"/>
          </p:cNvSpPr>
          <p:nvPr>
            <p:ph type="dt" sz="half" idx="10"/>
          </p:nvPr>
        </p:nvSpPr>
        <p:spPr/>
        <p:txBody>
          <a:bodyPr/>
          <a:lstStyle/>
          <a:p>
            <a:fld id="{C187F693-6C8E-D449-98E9-E772C209CAE0}" type="datetimeFigureOut">
              <a:rPr lang="en-US" smtClean="0"/>
              <a:t>10/13/22</a:t>
            </a:fld>
            <a:endParaRPr lang="en-US"/>
          </a:p>
        </p:txBody>
      </p:sp>
      <p:sp>
        <p:nvSpPr>
          <p:cNvPr id="5" name="Footer Placeholder 4">
            <a:extLst>
              <a:ext uri="{FF2B5EF4-FFF2-40B4-BE49-F238E27FC236}">
                <a16:creationId xmlns:a16="http://schemas.microsoft.com/office/drawing/2014/main" id="{550FDD7D-D604-604E-8241-FBAB5B0CF3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0B8788-8A0E-C442-B550-362E52467F5E}"/>
              </a:ext>
            </a:extLst>
          </p:cNvPr>
          <p:cNvSpPr>
            <a:spLocks noGrp="1"/>
          </p:cNvSpPr>
          <p:nvPr>
            <p:ph type="sldNum" sz="quarter" idx="12"/>
          </p:nvPr>
        </p:nvSpPr>
        <p:spPr/>
        <p:txBody>
          <a:bodyPr/>
          <a:lstStyle/>
          <a:p>
            <a:fld id="{37CE14EE-CCEE-B848-92EE-456D5C8C2F95}" type="slidenum">
              <a:rPr lang="en-US" smtClean="0"/>
              <a:t>‹#›</a:t>
            </a:fld>
            <a:endParaRPr lang="en-US"/>
          </a:p>
        </p:txBody>
      </p:sp>
    </p:spTree>
    <p:extLst>
      <p:ext uri="{BB962C8B-B14F-4D97-AF65-F5344CB8AC3E}">
        <p14:creationId xmlns:p14="http://schemas.microsoft.com/office/powerpoint/2010/main" val="15368797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EF2BE-ADCD-7D4B-9E7A-9425D6B858F3}"/>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63B23CE-0C5C-D549-8368-5E8F9489425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C4C886-F761-3640-B4B7-BBB6A3513509}"/>
              </a:ext>
            </a:extLst>
          </p:cNvPr>
          <p:cNvSpPr>
            <a:spLocks noGrp="1"/>
          </p:cNvSpPr>
          <p:nvPr>
            <p:ph type="dt" sz="half" idx="10"/>
          </p:nvPr>
        </p:nvSpPr>
        <p:spPr/>
        <p:txBody>
          <a:bodyPr/>
          <a:lstStyle/>
          <a:p>
            <a:fld id="{C187F693-6C8E-D449-98E9-E772C209CAE0}" type="datetimeFigureOut">
              <a:rPr lang="en-US" smtClean="0"/>
              <a:t>10/13/22</a:t>
            </a:fld>
            <a:endParaRPr lang="en-US"/>
          </a:p>
        </p:txBody>
      </p:sp>
      <p:sp>
        <p:nvSpPr>
          <p:cNvPr id="5" name="Footer Placeholder 4">
            <a:extLst>
              <a:ext uri="{FF2B5EF4-FFF2-40B4-BE49-F238E27FC236}">
                <a16:creationId xmlns:a16="http://schemas.microsoft.com/office/drawing/2014/main" id="{03CC76F3-C947-314E-8F3F-AA632A57B8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5265EF-A28E-2E4C-BA75-6F5BCA872A7C}"/>
              </a:ext>
            </a:extLst>
          </p:cNvPr>
          <p:cNvSpPr>
            <a:spLocks noGrp="1"/>
          </p:cNvSpPr>
          <p:nvPr>
            <p:ph type="sldNum" sz="quarter" idx="12"/>
          </p:nvPr>
        </p:nvSpPr>
        <p:spPr/>
        <p:txBody>
          <a:bodyPr/>
          <a:lstStyle/>
          <a:p>
            <a:fld id="{37CE14EE-CCEE-B848-92EE-456D5C8C2F95}" type="slidenum">
              <a:rPr lang="en-US" smtClean="0"/>
              <a:t>‹#›</a:t>
            </a:fld>
            <a:endParaRPr lang="en-US"/>
          </a:p>
        </p:txBody>
      </p:sp>
    </p:spTree>
    <p:extLst>
      <p:ext uri="{BB962C8B-B14F-4D97-AF65-F5344CB8AC3E}">
        <p14:creationId xmlns:p14="http://schemas.microsoft.com/office/powerpoint/2010/main" val="19662350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8D88B1-3F1B-CC48-B93E-FC13A16C2117}"/>
              </a:ext>
            </a:extLst>
          </p:cNvPr>
          <p:cNvSpPr>
            <a:spLocks noGrp="1"/>
          </p:cNvSpPr>
          <p:nvPr>
            <p:ph sz="half" idx="1"/>
          </p:nvPr>
        </p:nvSpPr>
        <p:spPr>
          <a:xfrm>
            <a:off x="838200" y="1272631"/>
            <a:ext cx="5181600" cy="490433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C0C27FD3-8EDD-A344-8842-14B0EF2491E7}"/>
              </a:ext>
            </a:extLst>
          </p:cNvPr>
          <p:cNvSpPr>
            <a:spLocks noGrp="1"/>
          </p:cNvSpPr>
          <p:nvPr>
            <p:ph sz="half" idx="2"/>
          </p:nvPr>
        </p:nvSpPr>
        <p:spPr>
          <a:xfrm>
            <a:off x="6172200" y="1272631"/>
            <a:ext cx="5181600" cy="49043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0B99595-5BB6-644B-89FA-B57E594168BB}"/>
              </a:ext>
            </a:extLst>
          </p:cNvPr>
          <p:cNvSpPr>
            <a:spLocks noGrp="1"/>
          </p:cNvSpPr>
          <p:nvPr>
            <p:ph type="dt" sz="half" idx="10"/>
          </p:nvPr>
        </p:nvSpPr>
        <p:spPr/>
        <p:txBody>
          <a:bodyPr/>
          <a:lstStyle/>
          <a:p>
            <a:fld id="{C187F693-6C8E-D449-98E9-E772C209CAE0}" type="datetimeFigureOut">
              <a:rPr lang="en-US" smtClean="0"/>
              <a:t>10/13/22</a:t>
            </a:fld>
            <a:endParaRPr lang="en-US"/>
          </a:p>
        </p:txBody>
      </p:sp>
      <p:sp>
        <p:nvSpPr>
          <p:cNvPr id="6" name="Footer Placeholder 5">
            <a:extLst>
              <a:ext uri="{FF2B5EF4-FFF2-40B4-BE49-F238E27FC236}">
                <a16:creationId xmlns:a16="http://schemas.microsoft.com/office/drawing/2014/main" id="{E6A91AAB-8024-BA47-AF85-B24E195F3C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F7A3155-CB61-9C4F-96B3-B4F60DDE9FF2}"/>
              </a:ext>
            </a:extLst>
          </p:cNvPr>
          <p:cNvSpPr>
            <a:spLocks noGrp="1"/>
          </p:cNvSpPr>
          <p:nvPr>
            <p:ph type="sldNum" sz="quarter" idx="12"/>
          </p:nvPr>
        </p:nvSpPr>
        <p:spPr/>
        <p:txBody>
          <a:bodyPr/>
          <a:lstStyle/>
          <a:p>
            <a:fld id="{37CE14EE-CCEE-B848-92EE-456D5C8C2F95}" type="slidenum">
              <a:rPr lang="en-US" smtClean="0"/>
              <a:t>‹#›</a:t>
            </a:fld>
            <a:endParaRPr lang="en-US"/>
          </a:p>
        </p:txBody>
      </p:sp>
      <p:sp>
        <p:nvSpPr>
          <p:cNvPr id="8" name="Title 1">
            <a:extLst>
              <a:ext uri="{FF2B5EF4-FFF2-40B4-BE49-F238E27FC236}">
                <a16:creationId xmlns:a16="http://schemas.microsoft.com/office/drawing/2014/main" id="{AED33E94-1AB3-3844-A7F7-B7409B227AA2}"/>
              </a:ext>
            </a:extLst>
          </p:cNvPr>
          <p:cNvSpPr>
            <a:spLocks noGrp="1"/>
          </p:cNvSpPr>
          <p:nvPr>
            <p:ph type="title"/>
          </p:nvPr>
        </p:nvSpPr>
        <p:spPr>
          <a:xfrm>
            <a:off x="838200" y="268830"/>
            <a:ext cx="10515600" cy="824414"/>
          </a:xfrm>
        </p:spPr>
        <p:txBody>
          <a:bodyPr/>
          <a:lstStyle/>
          <a:p>
            <a:r>
              <a:rPr lang="en-US"/>
              <a:t>Click to edit Master title style</a:t>
            </a:r>
          </a:p>
        </p:txBody>
      </p:sp>
    </p:spTree>
    <p:extLst>
      <p:ext uri="{BB962C8B-B14F-4D97-AF65-F5344CB8AC3E}">
        <p14:creationId xmlns:p14="http://schemas.microsoft.com/office/powerpoint/2010/main" val="39811757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15ED9-CC85-7241-BFF1-E9B66E1D0C78}"/>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CACBB041-107B-CD43-B0EF-068368B6847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5C17BE6-E23E-9D42-A88E-4447593B735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B29DD72-3370-724B-9655-CF0D90EFCBC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62A1340-C284-7E47-8958-C84030BBDFF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652FF5B-A160-2945-8928-1DDF8C0EF39E}"/>
              </a:ext>
            </a:extLst>
          </p:cNvPr>
          <p:cNvSpPr>
            <a:spLocks noGrp="1"/>
          </p:cNvSpPr>
          <p:nvPr>
            <p:ph type="dt" sz="half" idx="10"/>
          </p:nvPr>
        </p:nvSpPr>
        <p:spPr/>
        <p:txBody>
          <a:bodyPr/>
          <a:lstStyle/>
          <a:p>
            <a:fld id="{C187F693-6C8E-D449-98E9-E772C209CAE0}" type="datetimeFigureOut">
              <a:rPr lang="en-US" smtClean="0"/>
              <a:t>10/13/22</a:t>
            </a:fld>
            <a:endParaRPr lang="en-US"/>
          </a:p>
        </p:txBody>
      </p:sp>
      <p:sp>
        <p:nvSpPr>
          <p:cNvPr id="8" name="Footer Placeholder 7">
            <a:extLst>
              <a:ext uri="{FF2B5EF4-FFF2-40B4-BE49-F238E27FC236}">
                <a16:creationId xmlns:a16="http://schemas.microsoft.com/office/drawing/2014/main" id="{687AA6AF-FB24-DE48-8A73-A8B8269F5FA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310E429-5529-D740-8869-869A038BC809}"/>
              </a:ext>
            </a:extLst>
          </p:cNvPr>
          <p:cNvSpPr>
            <a:spLocks noGrp="1"/>
          </p:cNvSpPr>
          <p:nvPr>
            <p:ph type="sldNum" sz="quarter" idx="12"/>
          </p:nvPr>
        </p:nvSpPr>
        <p:spPr/>
        <p:txBody>
          <a:bodyPr/>
          <a:lstStyle/>
          <a:p>
            <a:fld id="{37CE14EE-CCEE-B848-92EE-456D5C8C2F95}" type="slidenum">
              <a:rPr lang="en-US" smtClean="0"/>
              <a:t>‹#›</a:t>
            </a:fld>
            <a:endParaRPr lang="en-US"/>
          </a:p>
        </p:txBody>
      </p:sp>
    </p:spTree>
    <p:extLst>
      <p:ext uri="{BB962C8B-B14F-4D97-AF65-F5344CB8AC3E}">
        <p14:creationId xmlns:p14="http://schemas.microsoft.com/office/powerpoint/2010/main" val="18286918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72B0E-950F-6E48-9329-8C9993872F00}"/>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B3458146-FE97-034D-BF0C-D35FEAA1E4CA}"/>
              </a:ext>
            </a:extLst>
          </p:cNvPr>
          <p:cNvSpPr>
            <a:spLocks noGrp="1"/>
          </p:cNvSpPr>
          <p:nvPr>
            <p:ph type="dt" sz="half" idx="10"/>
          </p:nvPr>
        </p:nvSpPr>
        <p:spPr/>
        <p:txBody>
          <a:bodyPr/>
          <a:lstStyle/>
          <a:p>
            <a:fld id="{C187F693-6C8E-D449-98E9-E772C209CAE0}" type="datetimeFigureOut">
              <a:rPr lang="en-US" smtClean="0"/>
              <a:t>10/13/22</a:t>
            </a:fld>
            <a:endParaRPr lang="en-US"/>
          </a:p>
        </p:txBody>
      </p:sp>
      <p:sp>
        <p:nvSpPr>
          <p:cNvPr id="4" name="Footer Placeholder 3">
            <a:extLst>
              <a:ext uri="{FF2B5EF4-FFF2-40B4-BE49-F238E27FC236}">
                <a16:creationId xmlns:a16="http://schemas.microsoft.com/office/drawing/2014/main" id="{80594DF2-0518-914B-901A-F0AC2EEC318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95B3884-0498-9B4C-A71E-6C72FE4AFFC9}"/>
              </a:ext>
            </a:extLst>
          </p:cNvPr>
          <p:cNvSpPr>
            <a:spLocks noGrp="1"/>
          </p:cNvSpPr>
          <p:nvPr>
            <p:ph type="sldNum" sz="quarter" idx="12"/>
          </p:nvPr>
        </p:nvSpPr>
        <p:spPr/>
        <p:txBody>
          <a:bodyPr/>
          <a:lstStyle/>
          <a:p>
            <a:fld id="{37CE14EE-CCEE-B848-92EE-456D5C8C2F95}" type="slidenum">
              <a:rPr lang="en-US" smtClean="0"/>
              <a:t>‹#›</a:t>
            </a:fld>
            <a:endParaRPr lang="en-US"/>
          </a:p>
        </p:txBody>
      </p:sp>
    </p:spTree>
    <p:extLst>
      <p:ext uri="{BB962C8B-B14F-4D97-AF65-F5344CB8AC3E}">
        <p14:creationId xmlns:p14="http://schemas.microsoft.com/office/powerpoint/2010/main" val="27488351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70F07D8-F756-AF4F-92A0-5C6E2C20AAE5}"/>
              </a:ext>
            </a:extLst>
          </p:cNvPr>
          <p:cNvSpPr>
            <a:spLocks noGrp="1"/>
          </p:cNvSpPr>
          <p:nvPr>
            <p:ph type="dt" sz="half" idx="10"/>
          </p:nvPr>
        </p:nvSpPr>
        <p:spPr/>
        <p:txBody>
          <a:bodyPr/>
          <a:lstStyle/>
          <a:p>
            <a:fld id="{C187F693-6C8E-D449-98E9-E772C209CAE0}" type="datetimeFigureOut">
              <a:rPr lang="en-US" smtClean="0"/>
              <a:t>10/13/22</a:t>
            </a:fld>
            <a:endParaRPr lang="en-US"/>
          </a:p>
        </p:txBody>
      </p:sp>
      <p:sp>
        <p:nvSpPr>
          <p:cNvPr id="3" name="Footer Placeholder 2">
            <a:extLst>
              <a:ext uri="{FF2B5EF4-FFF2-40B4-BE49-F238E27FC236}">
                <a16:creationId xmlns:a16="http://schemas.microsoft.com/office/drawing/2014/main" id="{A9DB534B-5CE2-D34F-867D-4571D0B7E9B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004624C-D65D-9142-8CA3-B08DE9862BA6}"/>
              </a:ext>
            </a:extLst>
          </p:cNvPr>
          <p:cNvSpPr>
            <a:spLocks noGrp="1"/>
          </p:cNvSpPr>
          <p:nvPr>
            <p:ph type="sldNum" sz="quarter" idx="12"/>
          </p:nvPr>
        </p:nvSpPr>
        <p:spPr/>
        <p:txBody>
          <a:bodyPr/>
          <a:lstStyle/>
          <a:p>
            <a:fld id="{37CE14EE-CCEE-B848-92EE-456D5C8C2F95}" type="slidenum">
              <a:rPr lang="en-US" smtClean="0"/>
              <a:t>‹#›</a:t>
            </a:fld>
            <a:endParaRPr lang="en-US"/>
          </a:p>
        </p:txBody>
      </p:sp>
    </p:spTree>
    <p:extLst>
      <p:ext uri="{BB962C8B-B14F-4D97-AF65-F5344CB8AC3E}">
        <p14:creationId xmlns:p14="http://schemas.microsoft.com/office/powerpoint/2010/main" val="12486803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4F0A6-5FCB-4946-BC96-66B75CE48362}"/>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A2DDCE1-7011-3B4C-BB7F-69B9D71E895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F50262F-6048-644A-B82C-1A8712425E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E18B0D-B530-4043-B8E5-08F147E560E4}"/>
              </a:ext>
            </a:extLst>
          </p:cNvPr>
          <p:cNvSpPr>
            <a:spLocks noGrp="1"/>
          </p:cNvSpPr>
          <p:nvPr>
            <p:ph type="dt" sz="half" idx="10"/>
          </p:nvPr>
        </p:nvSpPr>
        <p:spPr/>
        <p:txBody>
          <a:bodyPr/>
          <a:lstStyle/>
          <a:p>
            <a:fld id="{C187F693-6C8E-D449-98E9-E772C209CAE0}" type="datetimeFigureOut">
              <a:rPr lang="en-US" smtClean="0"/>
              <a:t>10/13/22</a:t>
            </a:fld>
            <a:endParaRPr lang="en-US"/>
          </a:p>
        </p:txBody>
      </p:sp>
      <p:sp>
        <p:nvSpPr>
          <p:cNvPr id="6" name="Footer Placeholder 5">
            <a:extLst>
              <a:ext uri="{FF2B5EF4-FFF2-40B4-BE49-F238E27FC236}">
                <a16:creationId xmlns:a16="http://schemas.microsoft.com/office/drawing/2014/main" id="{7B61D305-04B7-EB4E-A5B5-236591B346E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249FA7-E1A2-C14B-AB05-BEC9C9CABFC5}"/>
              </a:ext>
            </a:extLst>
          </p:cNvPr>
          <p:cNvSpPr>
            <a:spLocks noGrp="1"/>
          </p:cNvSpPr>
          <p:nvPr>
            <p:ph type="sldNum" sz="quarter" idx="12"/>
          </p:nvPr>
        </p:nvSpPr>
        <p:spPr/>
        <p:txBody>
          <a:bodyPr/>
          <a:lstStyle/>
          <a:p>
            <a:fld id="{37CE14EE-CCEE-B848-92EE-456D5C8C2F95}" type="slidenum">
              <a:rPr lang="en-US" smtClean="0"/>
              <a:t>‹#›</a:t>
            </a:fld>
            <a:endParaRPr lang="en-US"/>
          </a:p>
        </p:txBody>
      </p:sp>
    </p:spTree>
    <p:extLst>
      <p:ext uri="{BB962C8B-B14F-4D97-AF65-F5344CB8AC3E}">
        <p14:creationId xmlns:p14="http://schemas.microsoft.com/office/powerpoint/2010/main" val="9137865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D4CBF-88A5-334D-B941-61CAA9D8B234}"/>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797F7A6-6E65-C14C-A018-41313EAA6CA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2816529-64DD-DF4B-B339-DA10E5968B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1B9C1B-E3C2-E041-898F-7AAFDCAC1CD0}"/>
              </a:ext>
            </a:extLst>
          </p:cNvPr>
          <p:cNvSpPr>
            <a:spLocks noGrp="1"/>
          </p:cNvSpPr>
          <p:nvPr>
            <p:ph type="dt" sz="half" idx="10"/>
          </p:nvPr>
        </p:nvSpPr>
        <p:spPr/>
        <p:txBody>
          <a:bodyPr/>
          <a:lstStyle/>
          <a:p>
            <a:fld id="{C187F693-6C8E-D449-98E9-E772C209CAE0}" type="datetimeFigureOut">
              <a:rPr lang="en-US" smtClean="0"/>
              <a:t>10/13/22</a:t>
            </a:fld>
            <a:endParaRPr lang="en-US"/>
          </a:p>
        </p:txBody>
      </p:sp>
      <p:sp>
        <p:nvSpPr>
          <p:cNvPr id="6" name="Footer Placeholder 5">
            <a:extLst>
              <a:ext uri="{FF2B5EF4-FFF2-40B4-BE49-F238E27FC236}">
                <a16:creationId xmlns:a16="http://schemas.microsoft.com/office/drawing/2014/main" id="{0F1A52E7-5115-BB46-B806-F6BD31E7A0F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D7CEEF-E69C-144C-9D81-AA3A5CC6AE84}"/>
              </a:ext>
            </a:extLst>
          </p:cNvPr>
          <p:cNvSpPr>
            <a:spLocks noGrp="1"/>
          </p:cNvSpPr>
          <p:nvPr>
            <p:ph type="sldNum" sz="quarter" idx="12"/>
          </p:nvPr>
        </p:nvSpPr>
        <p:spPr/>
        <p:txBody>
          <a:bodyPr/>
          <a:lstStyle/>
          <a:p>
            <a:fld id="{37CE14EE-CCEE-B848-92EE-456D5C8C2F95}" type="slidenum">
              <a:rPr lang="en-US" smtClean="0"/>
              <a:t>‹#›</a:t>
            </a:fld>
            <a:endParaRPr lang="en-US"/>
          </a:p>
        </p:txBody>
      </p:sp>
    </p:spTree>
    <p:extLst>
      <p:ext uri="{BB962C8B-B14F-4D97-AF65-F5344CB8AC3E}">
        <p14:creationId xmlns:p14="http://schemas.microsoft.com/office/powerpoint/2010/main" val="18956811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472A5BA-FD0D-7D4E-9C28-4BBBD1B09F0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A75E5F12-0A3C-3D4D-9159-C47AED45EFE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AB3BA67-B46E-A04D-A103-46F760B2A00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Century Gothic" panose="020B0502020202020204" pitchFamily="34" charset="0"/>
              </a:defRPr>
            </a:lvl1pPr>
          </a:lstStyle>
          <a:p>
            <a:fld id="{C187F693-6C8E-D449-98E9-E772C209CAE0}" type="datetimeFigureOut">
              <a:rPr lang="en-US" smtClean="0"/>
              <a:pPr/>
              <a:t>10/13/22</a:t>
            </a:fld>
            <a:endParaRPr lang="en-US"/>
          </a:p>
        </p:txBody>
      </p:sp>
      <p:sp>
        <p:nvSpPr>
          <p:cNvPr id="5" name="Footer Placeholder 4">
            <a:extLst>
              <a:ext uri="{FF2B5EF4-FFF2-40B4-BE49-F238E27FC236}">
                <a16:creationId xmlns:a16="http://schemas.microsoft.com/office/drawing/2014/main" id="{F439C38D-8EEC-B843-A393-35FCE7D5D4C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Century Gothic" panose="020B0502020202020204" pitchFamily="34" charset="0"/>
              </a:defRPr>
            </a:lvl1pPr>
          </a:lstStyle>
          <a:p>
            <a:endParaRPr lang="en-US"/>
          </a:p>
        </p:txBody>
      </p:sp>
      <p:sp>
        <p:nvSpPr>
          <p:cNvPr id="6" name="Slide Number Placeholder 5">
            <a:extLst>
              <a:ext uri="{FF2B5EF4-FFF2-40B4-BE49-F238E27FC236}">
                <a16:creationId xmlns:a16="http://schemas.microsoft.com/office/drawing/2014/main" id="{C373864F-A584-E94C-9338-94177BDA2F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Century Gothic" panose="020B0502020202020204" pitchFamily="34" charset="0"/>
              </a:defRPr>
            </a:lvl1pPr>
          </a:lstStyle>
          <a:p>
            <a:fld id="{37CE14EE-CCEE-B848-92EE-456D5C8C2F95}" type="slidenum">
              <a:rPr lang="en-US" smtClean="0"/>
              <a:pPr/>
              <a:t>‹#›</a:t>
            </a:fld>
            <a:endParaRPr lang="en-US"/>
          </a:p>
        </p:txBody>
      </p:sp>
    </p:spTree>
    <p:extLst>
      <p:ext uri="{BB962C8B-B14F-4D97-AF65-F5344CB8AC3E}">
        <p14:creationId xmlns:p14="http://schemas.microsoft.com/office/powerpoint/2010/main" val="10858383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Century Gothic" panose="020B0502020202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entury Gothic" panose="020B0502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entury Gothic" panose="020B0502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entury Gothic" panose="020B0502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entury Gothic" panose="020B0502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609C4-F07D-F84C-B834-5833A3377403}"/>
              </a:ext>
            </a:extLst>
          </p:cNvPr>
          <p:cNvSpPr>
            <a:spLocks noGrp="1"/>
          </p:cNvSpPr>
          <p:nvPr>
            <p:ph type="ctrTitle"/>
          </p:nvPr>
        </p:nvSpPr>
        <p:spPr>
          <a:xfrm>
            <a:off x="976312" y="450846"/>
            <a:ext cx="10239375" cy="2349505"/>
          </a:xfrm>
        </p:spPr>
        <p:txBody>
          <a:bodyPr>
            <a:normAutofit/>
          </a:bodyPr>
          <a:lstStyle/>
          <a:p>
            <a:r>
              <a:rPr lang="en-US" dirty="0"/>
              <a:t>Data Visualization Using </a:t>
            </a:r>
            <a:r>
              <a:rPr lang="en-US" dirty="0" err="1"/>
              <a:t>MatPlotLib</a:t>
            </a:r>
            <a:endParaRPr lang="en-US" dirty="0"/>
          </a:p>
        </p:txBody>
      </p:sp>
      <p:sp>
        <p:nvSpPr>
          <p:cNvPr id="3" name="Subtitle 2">
            <a:extLst>
              <a:ext uri="{FF2B5EF4-FFF2-40B4-BE49-F238E27FC236}">
                <a16:creationId xmlns:a16="http://schemas.microsoft.com/office/drawing/2014/main" id="{C059A1F1-DF37-0F4C-A5FA-54CBBBD21B64}"/>
              </a:ext>
            </a:extLst>
          </p:cNvPr>
          <p:cNvSpPr>
            <a:spLocks noGrp="1"/>
          </p:cNvSpPr>
          <p:nvPr>
            <p:ph type="subTitle" idx="1"/>
          </p:nvPr>
        </p:nvSpPr>
        <p:spPr>
          <a:xfrm>
            <a:off x="1524000" y="3087684"/>
            <a:ext cx="9144000" cy="1655762"/>
          </a:xfrm>
        </p:spPr>
        <p:txBody>
          <a:bodyPr>
            <a:normAutofit/>
          </a:bodyPr>
          <a:lstStyle/>
          <a:p>
            <a:pPr marR="0">
              <a:spcAft>
                <a:spcPts val="0"/>
              </a:spcAft>
            </a:pPr>
            <a:r>
              <a:rPr lang="en-US" dirty="0" err="1"/>
              <a:t>Etana</a:t>
            </a:r>
            <a:r>
              <a:rPr lang="en-US" dirty="0"/>
              <a:t> </a:t>
            </a:r>
            <a:r>
              <a:rPr lang="en-US" dirty="0" err="1"/>
              <a:t>Disasa</a:t>
            </a:r>
            <a:endParaRPr lang="en-US" dirty="0"/>
          </a:p>
          <a:p>
            <a:pPr marR="0">
              <a:spcAft>
                <a:spcPts val="0"/>
              </a:spcAft>
            </a:pPr>
            <a:r>
              <a:rPr lang="en-US" dirty="0"/>
              <a:t>College of Computer &amp; Information Sciences</a:t>
            </a:r>
          </a:p>
          <a:p>
            <a:pPr marR="0">
              <a:spcAft>
                <a:spcPts val="0"/>
              </a:spcAft>
            </a:pPr>
            <a:r>
              <a:rPr lang="en-US" dirty="0"/>
              <a:t>Regis University</a:t>
            </a:r>
          </a:p>
          <a:p>
            <a:endParaRPr lang="en-US" dirty="0"/>
          </a:p>
        </p:txBody>
      </p:sp>
    </p:spTree>
    <p:extLst>
      <p:ext uri="{BB962C8B-B14F-4D97-AF65-F5344CB8AC3E}">
        <p14:creationId xmlns:p14="http://schemas.microsoft.com/office/powerpoint/2010/main" val="2573653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6BA3D7-1A0D-0E46-8FDF-BFBB79FD2B38}"/>
              </a:ext>
            </a:extLst>
          </p:cNvPr>
          <p:cNvSpPr>
            <a:spLocks noGrp="1"/>
          </p:cNvSpPr>
          <p:nvPr>
            <p:ph type="title"/>
          </p:nvPr>
        </p:nvSpPr>
        <p:spPr/>
        <p:txBody>
          <a:bodyPr>
            <a:normAutofit/>
          </a:bodyPr>
          <a:lstStyle/>
          <a:p>
            <a:r>
              <a:rPr lang="en-US" sz="3200" dirty="0"/>
              <a:t>Denver Crime Patterns from 2001-2013</a:t>
            </a:r>
          </a:p>
        </p:txBody>
      </p:sp>
      <p:sp>
        <p:nvSpPr>
          <p:cNvPr id="9" name="Content Placeholder 2">
            <a:extLst>
              <a:ext uri="{FF2B5EF4-FFF2-40B4-BE49-F238E27FC236}">
                <a16:creationId xmlns:a16="http://schemas.microsoft.com/office/drawing/2014/main" id="{D19F32DA-8CC8-EA83-58E6-4E8F45D74ECD}"/>
              </a:ext>
            </a:extLst>
          </p:cNvPr>
          <p:cNvSpPr txBox="1">
            <a:spLocks/>
          </p:cNvSpPr>
          <p:nvPr/>
        </p:nvSpPr>
        <p:spPr>
          <a:xfrm>
            <a:off x="8610601" y="1306582"/>
            <a:ext cx="3190874" cy="4244835"/>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Optima" panose="02000503060000020004"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tima" panose="02000503060000020004"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tima" panose="02000503060000020004"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tima" panose="02000503060000020004"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tima" panose="02000503060000020004"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0000"/>
              </a:lnSpc>
              <a:buFont typeface="Arial" panose="020B0604020202020204" pitchFamily="34" charset="0"/>
              <a:buNone/>
            </a:pPr>
            <a:r>
              <a:rPr lang="en-US" sz="1400" dirty="0">
                <a:latin typeface="Century Gothic" panose="020B0502020202020204" pitchFamily="34" charset="0"/>
              </a:rPr>
              <a:t>Figure 1 displays subplots of eight different crime patterns from 2001 to 2013. </a:t>
            </a:r>
          </a:p>
          <a:p>
            <a:pPr>
              <a:lnSpc>
                <a:spcPct val="110000"/>
              </a:lnSpc>
            </a:pPr>
            <a:r>
              <a:rPr lang="en-US" sz="1400" dirty="0">
                <a:latin typeface="Century Gothic" panose="020B0502020202020204" pitchFamily="34" charset="0"/>
              </a:rPr>
              <a:t>Overall murder, burglaries, robberies, auto thefts and arson are showing decreasing pattern. </a:t>
            </a:r>
          </a:p>
          <a:p>
            <a:pPr>
              <a:lnSpc>
                <a:spcPct val="110000"/>
              </a:lnSpc>
            </a:pPr>
            <a:r>
              <a:rPr lang="en-US" sz="1400" dirty="0">
                <a:latin typeface="Century Gothic" panose="020B0502020202020204" pitchFamily="34" charset="0"/>
              </a:rPr>
              <a:t>Nevertheless, assaults and rapes are are increasing. </a:t>
            </a:r>
          </a:p>
          <a:p>
            <a:pPr>
              <a:lnSpc>
                <a:spcPct val="110000"/>
              </a:lnSpc>
            </a:pPr>
            <a:r>
              <a:rPr lang="en-US" sz="1400" dirty="0">
                <a:latin typeface="Century Gothic" panose="020B0502020202020204" pitchFamily="34" charset="0"/>
              </a:rPr>
              <a:t>As a matter of fact, rape cases have almost doubled in 2013 compared to 2001.</a:t>
            </a:r>
          </a:p>
          <a:p>
            <a:pPr>
              <a:lnSpc>
                <a:spcPct val="110000"/>
              </a:lnSpc>
            </a:pPr>
            <a:r>
              <a:rPr lang="en-US" sz="1400" dirty="0">
                <a:latin typeface="Century Gothic" panose="020B0502020202020204" pitchFamily="34" charset="0"/>
              </a:rPr>
              <a:t>Arson and auto thefts have  gone significantly. </a:t>
            </a:r>
          </a:p>
          <a:p>
            <a:pPr>
              <a:lnSpc>
                <a:spcPct val="110000"/>
              </a:lnSpc>
            </a:pPr>
            <a:r>
              <a:rPr lang="en-US" sz="1400" dirty="0">
                <a:latin typeface="Century Gothic" panose="020B0502020202020204" pitchFamily="34" charset="0"/>
              </a:rPr>
              <a:t>Another important element is that, in the year 2004-2005 time frame, Denver had experienced a huge spike in all crime categories. </a:t>
            </a:r>
          </a:p>
        </p:txBody>
      </p:sp>
      <p:pic>
        <p:nvPicPr>
          <p:cNvPr id="3" name="Picture 2">
            <a:extLst>
              <a:ext uri="{FF2B5EF4-FFF2-40B4-BE49-F238E27FC236}">
                <a16:creationId xmlns:a16="http://schemas.microsoft.com/office/drawing/2014/main" id="{0F1E09F9-B884-A794-DA3D-7626F3F749EC}"/>
              </a:ext>
            </a:extLst>
          </p:cNvPr>
          <p:cNvPicPr>
            <a:picLocks noChangeAspect="1"/>
          </p:cNvPicPr>
          <p:nvPr/>
        </p:nvPicPr>
        <p:blipFill>
          <a:blip r:embed="rId3"/>
          <a:stretch>
            <a:fillRect/>
          </a:stretch>
        </p:blipFill>
        <p:spPr>
          <a:xfrm>
            <a:off x="390525" y="1093244"/>
            <a:ext cx="7772400" cy="4145280"/>
          </a:xfrm>
          <a:prstGeom prst="rect">
            <a:avLst/>
          </a:prstGeom>
        </p:spPr>
      </p:pic>
    </p:spTree>
    <p:extLst>
      <p:ext uri="{BB962C8B-B14F-4D97-AF65-F5344CB8AC3E}">
        <p14:creationId xmlns:p14="http://schemas.microsoft.com/office/powerpoint/2010/main" val="3533387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6BA3D7-1A0D-0E46-8FDF-BFBB79FD2B38}"/>
              </a:ext>
            </a:extLst>
          </p:cNvPr>
          <p:cNvSpPr>
            <a:spLocks noGrp="1"/>
          </p:cNvSpPr>
          <p:nvPr>
            <p:ph type="title"/>
          </p:nvPr>
        </p:nvSpPr>
        <p:spPr/>
        <p:txBody>
          <a:bodyPr>
            <a:normAutofit/>
          </a:bodyPr>
          <a:lstStyle/>
          <a:p>
            <a:r>
              <a:rPr lang="en-US" sz="3200" dirty="0"/>
              <a:t>Traffic Volume on Holidays</a:t>
            </a:r>
          </a:p>
        </p:txBody>
      </p:sp>
      <p:sp>
        <p:nvSpPr>
          <p:cNvPr id="9" name="Content Placeholder 2">
            <a:extLst>
              <a:ext uri="{FF2B5EF4-FFF2-40B4-BE49-F238E27FC236}">
                <a16:creationId xmlns:a16="http://schemas.microsoft.com/office/drawing/2014/main" id="{D19F32DA-8CC8-EA83-58E6-4E8F45D74ECD}"/>
              </a:ext>
            </a:extLst>
          </p:cNvPr>
          <p:cNvSpPr txBox="1">
            <a:spLocks/>
          </p:cNvSpPr>
          <p:nvPr/>
        </p:nvSpPr>
        <p:spPr>
          <a:xfrm>
            <a:off x="8610601" y="1306582"/>
            <a:ext cx="3190874" cy="42448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Optima" panose="02000503060000020004"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tima" panose="02000503060000020004"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tima" panose="02000503060000020004"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tima" panose="02000503060000020004"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tima" panose="02000503060000020004"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pPr>
            <a:r>
              <a:rPr lang="en-US" sz="1400" dirty="0">
                <a:latin typeface="Century Gothic" panose="020B0502020202020204" pitchFamily="34" charset="0"/>
              </a:rPr>
              <a:t>This data shows that even though traffic volumes show significant slow on holidays, days such as New Years day, Memorial day and independence day still manage to bring drivers on the road. </a:t>
            </a:r>
          </a:p>
        </p:txBody>
      </p:sp>
      <p:pic>
        <p:nvPicPr>
          <p:cNvPr id="8" name="Picture 7">
            <a:extLst>
              <a:ext uri="{FF2B5EF4-FFF2-40B4-BE49-F238E27FC236}">
                <a16:creationId xmlns:a16="http://schemas.microsoft.com/office/drawing/2014/main" id="{2704697E-9287-F970-6C9F-58E20D71D5B2}"/>
              </a:ext>
            </a:extLst>
          </p:cNvPr>
          <p:cNvPicPr>
            <a:picLocks noChangeAspect="1"/>
          </p:cNvPicPr>
          <p:nvPr/>
        </p:nvPicPr>
        <p:blipFill>
          <a:blip r:embed="rId3"/>
          <a:stretch>
            <a:fillRect/>
          </a:stretch>
        </p:blipFill>
        <p:spPr>
          <a:xfrm>
            <a:off x="558800" y="977900"/>
            <a:ext cx="7772400" cy="4145280"/>
          </a:xfrm>
          <a:prstGeom prst="rect">
            <a:avLst/>
          </a:prstGeom>
        </p:spPr>
      </p:pic>
    </p:spTree>
    <p:extLst>
      <p:ext uri="{BB962C8B-B14F-4D97-AF65-F5344CB8AC3E}">
        <p14:creationId xmlns:p14="http://schemas.microsoft.com/office/powerpoint/2010/main" val="480421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A24A185-0FF8-9176-4904-6030E375F6D1}"/>
              </a:ext>
            </a:extLst>
          </p:cNvPr>
          <p:cNvPicPr>
            <a:picLocks noChangeAspect="1"/>
          </p:cNvPicPr>
          <p:nvPr/>
        </p:nvPicPr>
        <p:blipFill>
          <a:blip r:embed="rId3"/>
          <a:stretch>
            <a:fillRect/>
          </a:stretch>
        </p:blipFill>
        <p:spPr>
          <a:xfrm>
            <a:off x="596900" y="943200"/>
            <a:ext cx="8640406" cy="4608217"/>
          </a:xfrm>
          <a:prstGeom prst="rect">
            <a:avLst/>
          </a:prstGeom>
        </p:spPr>
      </p:pic>
      <p:sp>
        <p:nvSpPr>
          <p:cNvPr id="4" name="Title 3">
            <a:extLst>
              <a:ext uri="{FF2B5EF4-FFF2-40B4-BE49-F238E27FC236}">
                <a16:creationId xmlns:a16="http://schemas.microsoft.com/office/drawing/2014/main" id="{E36BA3D7-1A0D-0E46-8FDF-BFBB79FD2B38}"/>
              </a:ext>
            </a:extLst>
          </p:cNvPr>
          <p:cNvSpPr>
            <a:spLocks noGrp="1"/>
          </p:cNvSpPr>
          <p:nvPr>
            <p:ph type="title"/>
          </p:nvPr>
        </p:nvSpPr>
        <p:spPr/>
        <p:txBody>
          <a:bodyPr>
            <a:noAutofit/>
          </a:bodyPr>
          <a:lstStyle/>
          <a:p>
            <a:r>
              <a:rPr lang="en-US" sz="3200" dirty="0"/>
              <a:t>Traffic Volume in Different Weather Conditions</a:t>
            </a:r>
          </a:p>
        </p:txBody>
      </p:sp>
      <p:sp>
        <p:nvSpPr>
          <p:cNvPr id="9" name="Content Placeholder 2">
            <a:extLst>
              <a:ext uri="{FF2B5EF4-FFF2-40B4-BE49-F238E27FC236}">
                <a16:creationId xmlns:a16="http://schemas.microsoft.com/office/drawing/2014/main" id="{D19F32DA-8CC8-EA83-58E6-4E8F45D74ECD}"/>
              </a:ext>
            </a:extLst>
          </p:cNvPr>
          <p:cNvSpPr txBox="1">
            <a:spLocks/>
          </p:cNvSpPr>
          <p:nvPr/>
        </p:nvSpPr>
        <p:spPr>
          <a:xfrm>
            <a:off x="8610601" y="1306582"/>
            <a:ext cx="3190874" cy="42448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Optima" panose="02000503060000020004"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tima" panose="02000503060000020004"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tima" panose="02000503060000020004"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tima" panose="02000503060000020004"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tima" panose="02000503060000020004"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0000"/>
              </a:lnSpc>
              <a:buFont typeface="Arial" panose="020B0604020202020204" pitchFamily="34" charset="0"/>
              <a:buNone/>
            </a:pPr>
            <a:r>
              <a:rPr lang="en-US" sz="1400" dirty="0">
                <a:latin typeface="Century Gothic" panose="020B0502020202020204" pitchFamily="34" charset="0"/>
              </a:rPr>
              <a:t>After further examining the dataset, it is evident that cloudy days appear to bring more drivers.</a:t>
            </a:r>
          </a:p>
          <a:p>
            <a:pPr>
              <a:lnSpc>
                <a:spcPct val="110000"/>
              </a:lnSpc>
            </a:pPr>
            <a:r>
              <a:rPr lang="en-US" sz="1400" dirty="0">
                <a:latin typeface="Century Gothic" panose="020B0502020202020204" pitchFamily="34" charset="0"/>
              </a:rPr>
              <a:t>Surprisingly enough, more drivers were on the road in cloudy days than clear skies. </a:t>
            </a:r>
          </a:p>
          <a:p>
            <a:pPr>
              <a:lnSpc>
                <a:spcPct val="110000"/>
              </a:lnSpc>
            </a:pPr>
            <a:r>
              <a:rPr lang="en-US" sz="1400" dirty="0">
                <a:latin typeface="Century Gothic" panose="020B0502020202020204" pitchFamily="34" charset="0"/>
              </a:rPr>
              <a:t>Squall weather and smoke conditions appear to keep drivers off the road.</a:t>
            </a:r>
          </a:p>
          <a:p>
            <a:pPr>
              <a:lnSpc>
                <a:spcPct val="110000"/>
              </a:lnSpc>
            </a:pPr>
            <a:r>
              <a:rPr lang="en-US" sz="1400" dirty="0">
                <a:latin typeface="Century Gothic" panose="020B0502020202020204" pitchFamily="34" charset="0"/>
              </a:rPr>
              <a:t>Rain, mist and snow appear to slow traffic volume. However, not more than drizzle, fog, haze and thunderstorm weather conditions. </a:t>
            </a:r>
          </a:p>
        </p:txBody>
      </p:sp>
    </p:spTree>
    <p:extLst>
      <p:ext uri="{BB962C8B-B14F-4D97-AF65-F5344CB8AC3E}">
        <p14:creationId xmlns:p14="http://schemas.microsoft.com/office/powerpoint/2010/main" val="19639856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425D0-40E9-AC11-26BF-02518C208DA6}"/>
              </a:ext>
            </a:extLst>
          </p:cNvPr>
          <p:cNvSpPr>
            <a:spLocks noGrp="1"/>
          </p:cNvSpPr>
          <p:nvPr>
            <p:ph type="title"/>
          </p:nvPr>
        </p:nvSpPr>
        <p:spPr/>
        <p:txBody>
          <a:bodyPr/>
          <a:lstStyle/>
          <a:p>
            <a:r>
              <a:rPr lang="en-US" sz="3200" dirty="0"/>
              <a:t>Conclusion</a:t>
            </a:r>
            <a:endParaRPr lang="en-US" dirty="0"/>
          </a:p>
        </p:txBody>
      </p:sp>
      <p:sp>
        <p:nvSpPr>
          <p:cNvPr id="3" name="Content Placeholder 2">
            <a:extLst>
              <a:ext uri="{FF2B5EF4-FFF2-40B4-BE49-F238E27FC236}">
                <a16:creationId xmlns:a16="http://schemas.microsoft.com/office/drawing/2014/main" id="{C817318E-3E4B-0EA1-7974-136B518C3E88}"/>
              </a:ext>
            </a:extLst>
          </p:cNvPr>
          <p:cNvSpPr>
            <a:spLocks noGrp="1"/>
          </p:cNvSpPr>
          <p:nvPr>
            <p:ph idx="1"/>
          </p:nvPr>
        </p:nvSpPr>
        <p:spPr/>
        <p:txBody>
          <a:bodyPr/>
          <a:lstStyle/>
          <a:p>
            <a:r>
              <a:rPr lang="en-US" sz="2000" dirty="0"/>
              <a:t>The first dataset indicated that the crime incident for arson and auto theft has decreased. However, the spike in assault and rape cases is alarming. </a:t>
            </a:r>
          </a:p>
          <a:p>
            <a:r>
              <a:rPr lang="en-US" sz="2000" dirty="0"/>
              <a:t>In 2004-2005 time frame, Denver witnessed a significant spike in all crime categories.</a:t>
            </a:r>
          </a:p>
          <a:p>
            <a:r>
              <a:rPr lang="en-US" sz="2000" dirty="0"/>
              <a:t>Second dataset indicates some holidays such as New Years Day appear to draw more traffic on the road. Still, holidays appear to slow traffic flow. </a:t>
            </a:r>
          </a:p>
          <a:p>
            <a:r>
              <a:rPr lang="en-US" sz="2000" dirty="0"/>
              <a:t>Furthermore, cloudy days tend to bring more drivers on the road higher than days with clear skies. </a:t>
            </a:r>
          </a:p>
          <a:p>
            <a:endParaRPr lang="en-US" dirty="0"/>
          </a:p>
          <a:p>
            <a:endParaRPr lang="en-US" dirty="0"/>
          </a:p>
        </p:txBody>
      </p:sp>
    </p:spTree>
    <p:extLst>
      <p:ext uri="{BB962C8B-B14F-4D97-AF65-F5344CB8AC3E}">
        <p14:creationId xmlns:p14="http://schemas.microsoft.com/office/powerpoint/2010/main" val="6068010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9731</TotalTime>
  <Words>320</Words>
  <Application>Microsoft Macintosh PowerPoint</Application>
  <PresentationFormat>Widescreen</PresentationFormat>
  <Paragraphs>27</Paragraphs>
  <Slides>5</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Century Gothic</vt:lpstr>
      <vt:lpstr>Office Theme</vt:lpstr>
      <vt:lpstr>Data Visualization Using MatPlotLib</vt:lpstr>
      <vt:lpstr>Denver Crime Patterns from 2001-2013</vt:lpstr>
      <vt:lpstr>Traffic Volume on Holidays</vt:lpstr>
      <vt:lpstr>Traffic Volume in Different Weather Conditions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Etana C. Disasa</dc:creator>
  <cp:lastModifiedBy>Etana C. Disasa</cp:lastModifiedBy>
  <cp:revision>24</cp:revision>
  <dcterms:created xsi:type="dcterms:W3CDTF">2022-09-13T14:55:14Z</dcterms:created>
  <dcterms:modified xsi:type="dcterms:W3CDTF">2022-10-13T09:01:29Z</dcterms:modified>
</cp:coreProperties>
</file>