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3"/>
  </p:normalViewPr>
  <p:slideViewPr>
    <p:cSldViewPr snapToGrid="0" snapToObjects="1">
      <p:cViewPr varScale="1">
        <p:scale>
          <a:sx n="113" d="100"/>
          <a:sy n="11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0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6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8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088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4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25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6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4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4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8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5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5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0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2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9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00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03C2-0462-F7CF-3464-A42A3C3D8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Recipe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A802B-2EA6-AF3F-CB56-E9668EB5F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Tinder? Your </a:t>
            </a:r>
            <a:r>
              <a:rPr lang="en-US" dirty="0" err="1"/>
              <a:t>gonna</a:t>
            </a:r>
            <a:r>
              <a:rPr lang="en-US" dirty="0"/>
              <a:t> love Recipe Finder</a:t>
            </a:r>
          </a:p>
        </p:txBody>
      </p:sp>
    </p:spTree>
    <p:extLst>
      <p:ext uri="{BB962C8B-B14F-4D97-AF65-F5344CB8AC3E}">
        <p14:creationId xmlns:p14="http://schemas.microsoft.com/office/powerpoint/2010/main" val="284762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C14E-72CF-68CF-C425-7E6D2603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 scratched your head for hours figuring out what to make for Dinner?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DE0088-C61A-8F0C-BFCF-9E51486976DE}"/>
              </a:ext>
            </a:extLst>
          </p:cNvPr>
          <p:cNvSpPr txBox="1">
            <a:spLocks/>
          </p:cNvSpPr>
          <p:nvPr/>
        </p:nvSpPr>
        <p:spPr>
          <a:xfrm>
            <a:off x="680320" y="2057094"/>
            <a:ext cx="9807058" cy="117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Are you tired of eating the same meal over and over again?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E2F654-4184-9386-F528-939AD2697BA5}"/>
              </a:ext>
            </a:extLst>
          </p:cNvPr>
          <p:cNvSpPr txBox="1">
            <a:spLocks/>
          </p:cNvSpPr>
          <p:nvPr/>
        </p:nvSpPr>
        <p:spPr>
          <a:xfrm>
            <a:off x="680320" y="3228622"/>
            <a:ext cx="9807058" cy="117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Are you tired of finding recipes that match your needs</a:t>
            </a:r>
          </a:p>
        </p:txBody>
      </p:sp>
    </p:spTree>
    <p:extLst>
      <p:ext uri="{BB962C8B-B14F-4D97-AF65-F5344CB8AC3E}">
        <p14:creationId xmlns:p14="http://schemas.microsoft.com/office/powerpoint/2010/main" val="72049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AC03-EBBA-CD8A-D755-D448D993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9ADB-86CA-08D0-CE42-1D7928E07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EDE6-D02B-CAF5-E329-395C201B1B07}"/>
              </a:ext>
            </a:extLst>
          </p:cNvPr>
          <p:cNvSpPr txBox="1">
            <a:spLocks/>
          </p:cNvSpPr>
          <p:nvPr/>
        </p:nvSpPr>
        <p:spPr>
          <a:xfrm>
            <a:off x="736764" y="2449689"/>
            <a:ext cx="9807058" cy="117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 might not find love on tinder but you will definitely find it on recipe finder</a:t>
            </a:r>
          </a:p>
        </p:txBody>
      </p:sp>
    </p:spTree>
    <p:extLst>
      <p:ext uri="{BB962C8B-B14F-4D97-AF65-F5344CB8AC3E}">
        <p14:creationId xmlns:p14="http://schemas.microsoft.com/office/powerpoint/2010/main" val="33941773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{1FBDB0F6-151C-4243-9990-B1612C53711D}tf10001057</Template>
  <TotalTime>12</TotalTime>
  <Words>64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Recipe Finder</vt:lpstr>
      <vt:lpstr>Have you scratched your head for hours figuring out what to make for Dinner?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Finder</dc:title>
  <dc:creator>YASH SANCHETI</dc:creator>
  <cp:lastModifiedBy>YASH SANCHETI</cp:lastModifiedBy>
  <cp:revision>1</cp:revision>
  <dcterms:created xsi:type="dcterms:W3CDTF">2022-10-16T08:01:55Z</dcterms:created>
  <dcterms:modified xsi:type="dcterms:W3CDTF">2022-10-16T08:14:23Z</dcterms:modified>
</cp:coreProperties>
</file>