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34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5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3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6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7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DB92-E547-E34C-AFBC-F4D88604E05C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5E6E-6D7D-384E-8B21-E19EE9E3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96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16">
              <a:srgbClr val="58231F"/>
            </a:gs>
            <a:gs pos="44003">
              <a:srgbClr val="D94B0D"/>
            </a:gs>
            <a:gs pos="26010">
              <a:srgbClr val="E56417"/>
            </a:gs>
            <a:gs pos="20012">
              <a:srgbClr val="E96C1A"/>
            </a:gs>
            <a:gs pos="16000">
              <a:srgbClr val="EC721C"/>
            </a:gs>
            <a:gs pos="16000">
              <a:srgbClr val="EC721C"/>
            </a:gs>
            <a:gs pos="64000">
              <a:srgbClr val="41332D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03C2-0462-F7CF-3464-A42A3C3D8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Recipe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802B-2EA6-AF3F-CB56-E9668EB5F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Tinder? You‘re </a:t>
            </a:r>
            <a:r>
              <a:rPr lang="en-US" dirty="0" err="1"/>
              <a:t>gonna</a:t>
            </a:r>
            <a:r>
              <a:rPr lang="en-US" dirty="0"/>
              <a:t> love Recipe Finder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834CB6F-CB5C-68CE-D076-253B3161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605"/>
            <a:ext cx="2077278" cy="20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C14E-72CF-68CF-C425-7E6D2603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scratched your head for hours figuring out what to make for Dinner?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E0088-C61A-8F0C-BFCF-9E51486976DE}"/>
              </a:ext>
            </a:extLst>
          </p:cNvPr>
          <p:cNvSpPr txBox="1">
            <a:spLocks/>
          </p:cNvSpPr>
          <p:nvPr/>
        </p:nvSpPr>
        <p:spPr>
          <a:xfrm>
            <a:off x="680320" y="2057094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eating the same meal over and over again?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E2F654-4184-9386-F528-939AD2697BA5}"/>
              </a:ext>
            </a:extLst>
          </p:cNvPr>
          <p:cNvSpPr txBox="1">
            <a:spLocks/>
          </p:cNvSpPr>
          <p:nvPr/>
        </p:nvSpPr>
        <p:spPr>
          <a:xfrm>
            <a:off x="680320" y="3228622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 tired of finding recipes that don’t match your needs?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95FC94-EFF5-7169-6F10-114B39F6F831}"/>
              </a:ext>
            </a:extLst>
          </p:cNvPr>
          <p:cNvSpPr txBox="1">
            <a:spLocks/>
          </p:cNvSpPr>
          <p:nvPr/>
        </p:nvSpPr>
        <p:spPr>
          <a:xfrm>
            <a:off x="680320" y="4588933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present to you </a:t>
            </a:r>
            <a:r>
              <a:rPr lang="en-US" dirty="0">
                <a:solidFill>
                  <a:srgbClr val="FF6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FINDER</a:t>
            </a:r>
          </a:p>
        </p:txBody>
      </p:sp>
    </p:spTree>
    <p:extLst>
      <p:ext uri="{BB962C8B-B14F-4D97-AF65-F5344CB8AC3E}">
        <p14:creationId xmlns:p14="http://schemas.microsoft.com/office/powerpoint/2010/main" val="72049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C03-EBBA-CD8A-D755-D448D993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9ADB-86CA-08D0-CE42-1D7928E0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111094"/>
            <a:ext cx="10665013" cy="4097794"/>
          </a:xfrm>
        </p:spPr>
        <p:txBody>
          <a:bodyPr>
            <a:noAutofit/>
          </a:bodyPr>
          <a:lstStyle/>
          <a:p>
            <a:r>
              <a:rPr lang="en-US" sz="2800" dirty="0"/>
              <a:t>Your one stop app for all your food needs!</a:t>
            </a:r>
          </a:p>
          <a:p>
            <a:r>
              <a:rPr lang="en-US" sz="2800" dirty="0"/>
              <a:t>New Recipes updated regularly</a:t>
            </a:r>
          </a:p>
          <a:p>
            <a:r>
              <a:rPr lang="en-US" sz="2800" dirty="0"/>
              <a:t>Have specific dietary restrictions? Our algorithm sorts through to find recipes perfect for you</a:t>
            </a:r>
          </a:p>
          <a:p>
            <a:r>
              <a:rPr lang="en-US" sz="2800" dirty="0"/>
              <a:t>Have cuisine cravings just choose the cuisine you want to eat and we got you covered</a:t>
            </a:r>
          </a:p>
          <a:p>
            <a:r>
              <a:rPr lang="en-US" sz="2800" dirty="0"/>
              <a:t>Nutrition conscious? No problem all are recipes come with detailed nutrition contents</a:t>
            </a:r>
          </a:p>
          <a:p>
            <a:r>
              <a:rPr lang="en-US" sz="2800" dirty="0"/>
              <a:t>On a time crunch? All are recipes show you accurate preparation time so you can choose what matches your needs</a:t>
            </a:r>
          </a:p>
        </p:txBody>
      </p:sp>
    </p:spTree>
    <p:extLst>
      <p:ext uri="{BB962C8B-B14F-4D97-AF65-F5344CB8AC3E}">
        <p14:creationId xmlns:p14="http://schemas.microsoft.com/office/powerpoint/2010/main" val="318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2C9E-4344-2964-0B0D-F020094F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555A-F83F-47F3-F6E5-45B95F5F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1" y="2065866"/>
            <a:ext cx="11424356" cy="4154311"/>
          </a:xfrm>
        </p:spPr>
        <p:txBody>
          <a:bodyPr>
            <a:noAutofit/>
          </a:bodyPr>
          <a:lstStyle/>
          <a:p>
            <a:r>
              <a:rPr lang="en-US" sz="2600" dirty="0"/>
              <a:t>Uses a </a:t>
            </a:r>
            <a:r>
              <a:rPr lang="en-US" sz="2600" dirty="0" err="1"/>
              <a:t>mongodb</a:t>
            </a:r>
            <a:r>
              <a:rPr lang="en-US" sz="2600" dirty="0"/>
              <a:t> database</a:t>
            </a:r>
          </a:p>
          <a:p>
            <a:r>
              <a:rPr lang="en-US" sz="2600" dirty="0"/>
              <a:t>Uses firebase to keep user information secure</a:t>
            </a:r>
          </a:p>
          <a:p>
            <a:r>
              <a:rPr lang="en-US" sz="2600" dirty="0"/>
              <a:t>Uses Django with rest API</a:t>
            </a:r>
          </a:p>
          <a:p>
            <a:r>
              <a:rPr lang="en-US" sz="2600" dirty="0"/>
              <a:t>Uses React and CSS</a:t>
            </a:r>
          </a:p>
          <a:p>
            <a:r>
              <a:rPr lang="en-US" sz="2600" dirty="0"/>
              <a:t>Hosted on google cloud</a:t>
            </a:r>
          </a:p>
          <a:p>
            <a:r>
              <a:rPr lang="en-US" sz="2600" dirty="0"/>
              <a:t>Uses a custom web scrapper</a:t>
            </a:r>
          </a:p>
          <a:p>
            <a:r>
              <a:rPr lang="en-US" sz="2600" dirty="0"/>
              <a:t>Uses an algorithm to display preferred </a:t>
            </a:r>
            <a:r>
              <a:rPr lang="en-US" sz="2600"/>
              <a:t>dishes first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28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C45-9961-BFC4-B240-F0D8A8B2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Prototype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54DB-26D2-D8E6-AF6D-0BAE795C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133600"/>
            <a:ext cx="11288889" cy="4301067"/>
          </a:xfrm>
        </p:spPr>
        <p:txBody>
          <a:bodyPr>
            <a:noAutofit/>
          </a:bodyPr>
          <a:lstStyle/>
          <a:p>
            <a:r>
              <a:rPr lang="en-US" sz="2600" dirty="0"/>
              <a:t>Web application made with React, CSS, JavaScript, and Node.js. </a:t>
            </a:r>
          </a:p>
          <a:p>
            <a:r>
              <a:rPr lang="en-US" sz="2600" dirty="0"/>
              <a:t>Backend is built on python uses Django API and CSV &amp; </a:t>
            </a:r>
            <a:r>
              <a:rPr lang="en-US" sz="2600" dirty="0" err="1"/>
              <a:t>Json</a:t>
            </a:r>
            <a:r>
              <a:rPr lang="en-US" sz="2600" dirty="0"/>
              <a:t> databases</a:t>
            </a:r>
          </a:p>
          <a:p>
            <a:r>
              <a:rPr lang="en-US" sz="2600" dirty="0"/>
              <a:t>Uses firebase for secure authentication for user logins. </a:t>
            </a:r>
          </a:p>
          <a:p>
            <a:r>
              <a:rPr lang="en-US" sz="2600" dirty="0"/>
              <a:t>Algorithm used considers parameters like allergens, cuisine preference and meal type </a:t>
            </a:r>
          </a:p>
          <a:p>
            <a:r>
              <a:rPr lang="en-US" sz="2600" dirty="0"/>
              <a:t>Displays recipes in stack format arranged in order of user rating</a:t>
            </a:r>
          </a:p>
          <a:p>
            <a:r>
              <a:rPr lang="en-US" sz="2600" dirty="0"/>
              <a:t>The recipes are also tagged based on the ingredients (for ex: gluten free would be a tag if the recipe does not have any gluten</a:t>
            </a:r>
          </a:p>
        </p:txBody>
      </p:sp>
    </p:spTree>
    <p:extLst>
      <p:ext uri="{BB962C8B-B14F-4D97-AF65-F5344CB8AC3E}">
        <p14:creationId xmlns:p14="http://schemas.microsoft.com/office/powerpoint/2010/main" val="312259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EDE6-D02B-CAF5-E329-395C201B1B07}"/>
              </a:ext>
            </a:extLst>
          </p:cNvPr>
          <p:cNvSpPr txBox="1">
            <a:spLocks/>
          </p:cNvSpPr>
          <p:nvPr/>
        </p:nvSpPr>
        <p:spPr>
          <a:xfrm>
            <a:off x="691608" y="2348089"/>
            <a:ext cx="9807058" cy="1171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You might not find love on tinder but you will definitely find it on recipe finder</a:t>
            </a:r>
          </a:p>
        </p:txBody>
      </p:sp>
    </p:spTree>
    <p:extLst>
      <p:ext uri="{BB962C8B-B14F-4D97-AF65-F5344CB8AC3E}">
        <p14:creationId xmlns:p14="http://schemas.microsoft.com/office/powerpoint/2010/main" val="33941773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{1FBDB0F6-151C-4243-9990-B1612C53711D}tf10001057</Template>
  <TotalTime>120</TotalTime>
  <Words>285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Berlin</vt:lpstr>
      <vt:lpstr>Recipe Finder</vt:lpstr>
      <vt:lpstr>Have you scratched your head for hours figuring out what to make for Dinner?</vt:lpstr>
      <vt:lpstr>RECIPE FINDER</vt:lpstr>
      <vt:lpstr>The Tech Stuff</vt:lpstr>
      <vt:lpstr>Our Prototype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Finder</dc:title>
  <dc:creator>YASH SANCHETI</dc:creator>
  <cp:lastModifiedBy>YASH SANCHETI</cp:lastModifiedBy>
  <cp:revision>5</cp:revision>
  <dcterms:created xsi:type="dcterms:W3CDTF">2022-10-16T08:01:55Z</dcterms:created>
  <dcterms:modified xsi:type="dcterms:W3CDTF">2022-10-16T10:02:47Z</dcterms:modified>
</cp:coreProperties>
</file>