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1" r:id="rId5"/>
    <p:sldId id="264" r:id="rId6"/>
    <p:sldId id="262" r:id="rId7"/>
    <p:sldId id="265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3"/>
  </p:normalViewPr>
  <p:slideViewPr>
    <p:cSldViewPr snapToGrid="0" snapToObjects="1">
      <p:cViewPr varScale="1">
        <p:scale>
          <a:sx n="113" d="100"/>
          <a:sy n="113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1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4345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3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55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57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3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6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5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7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5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0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96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5016">
              <a:srgbClr val="58231F"/>
            </a:gs>
            <a:gs pos="44003">
              <a:srgbClr val="D94B0D"/>
            </a:gs>
            <a:gs pos="26010">
              <a:srgbClr val="E56417"/>
            </a:gs>
            <a:gs pos="20012">
              <a:srgbClr val="E96C1A"/>
            </a:gs>
            <a:gs pos="16000">
              <a:srgbClr val="EC721C"/>
            </a:gs>
            <a:gs pos="16000">
              <a:srgbClr val="EC721C"/>
            </a:gs>
            <a:gs pos="64000">
              <a:srgbClr val="41332D"/>
            </a:gs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03C2-0462-F7CF-3464-A42A3C3D8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Recipe 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A802B-2EA6-AF3F-CB56-E9668EB5F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Tinder? You‘re </a:t>
            </a:r>
            <a:r>
              <a:rPr lang="en-US" dirty="0" err="1"/>
              <a:t>gonna</a:t>
            </a:r>
            <a:r>
              <a:rPr lang="en-US" dirty="0"/>
              <a:t> love Recipe Finder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834CB6F-CB5C-68CE-D076-253B31618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605"/>
            <a:ext cx="2077278" cy="207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2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C14E-72CF-68CF-C425-7E6D2603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you scratched your head for hours figuring out what to make for Dinner?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DE0088-C61A-8F0C-BFCF-9E51486976DE}"/>
              </a:ext>
            </a:extLst>
          </p:cNvPr>
          <p:cNvSpPr txBox="1">
            <a:spLocks/>
          </p:cNvSpPr>
          <p:nvPr/>
        </p:nvSpPr>
        <p:spPr>
          <a:xfrm>
            <a:off x="680320" y="2057094"/>
            <a:ext cx="9807058" cy="1171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Are you tired of eating the same meal over and over again?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E2F654-4184-9386-F528-939AD2697BA5}"/>
              </a:ext>
            </a:extLst>
          </p:cNvPr>
          <p:cNvSpPr txBox="1">
            <a:spLocks/>
          </p:cNvSpPr>
          <p:nvPr/>
        </p:nvSpPr>
        <p:spPr>
          <a:xfrm>
            <a:off x="680320" y="3228622"/>
            <a:ext cx="9807058" cy="1171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Are you tired of finding recipes that don’t match your needs?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395FC94-EFF5-7169-6F10-114B39F6F831}"/>
              </a:ext>
            </a:extLst>
          </p:cNvPr>
          <p:cNvSpPr txBox="1">
            <a:spLocks/>
          </p:cNvSpPr>
          <p:nvPr/>
        </p:nvSpPr>
        <p:spPr>
          <a:xfrm>
            <a:off x="680320" y="4588933"/>
            <a:ext cx="9807058" cy="1171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 present to you </a:t>
            </a:r>
            <a:r>
              <a:rPr lang="en-US" dirty="0">
                <a:solidFill>
                  <a:srgbClr val="FF6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RECIPE FINDER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49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AC03-EBBA-CD8A-D755-D448D993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9ADB-86CA-08D0-CE42-1D7928E0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2111094"/>
            <a:ext cx="10665013" cy="4097794"/>
          </a:xfrm>
        </p:spPr>
        <p:txBody>
          <a:bodyPr>
            <a:noAutofit/>
          </a:bodyPr>
          <a:lstStyle/>
          <a:p>
            <a:r>
              <a:rPr lang="en-US" sz="2800" dirty="0"/>
              <a:t>Your one stop app for all your food needs!</a:t>
            </a:r>
          </a:p>
          <a:p>
            <a:r>
              <a:rPr lang="en-US" sz="2800" dirty="0"/>
              <a:t>New Recipes updated regularly</a:t>
            </a:r>
          </a:p>
          <a:p>
            <a:r>
              <a:rPr lang="en-US" sz="2800" dirty="0"/>
              <a:t>Have specific dietary restrictions? Our algorithm sorts through to find recipes perfect for you</a:t>
            </a:r>
          </a:p>
          <a:p>
            <a:r>
              <a:rPr lang="en-US" sz="2800" dirty="0"/>
              <a:t>Have cuisine cravings just choose the cuisine you want to eat and we got you covered</a:t>
            </a:r>
          </a:p>
          <a:p>
            <a:r>
              <a:rPr lang="en-US" sz="2800" dirty="0"/>
              <a:t>Nutrition conscious? No problem all are recipes come with detailed nutrition contents</a:t>
            </a:r>
          </a:p>
          <a:p>
            <a:r>
              <a:rPr lang="en-US" sz="2800" dirty="0"/>
              <a:t>On a time crunch? All are recipes show you accurate preparation time so you can choose what matches your needs</a:t>
            </a:r>
          </a:p>
        </p:txBody>
      </p:sp>
    </p:spTree>
    <p:extLst>
      <p:ext uri="{BB962C8B-B14F-4D97-AF65-F5344CB8AC3E}">
        <p14:creationId xmlns:p14="http://schemas.microsoft.com/office/powerpoint/2010/main" val="318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9C45-9961-BFC4-B240-F0D8A8B2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Prototype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E54DB-26D2-D8E6-AF6D-0BAE795CB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55" y="2043290"/>
            <a:ext cx="11288889" cy="4301067"/>
          </a:xfrm>
        </p:spPr>
        <p:txBody>
          <a:bodyPr>
            <a:noAutofit/>
          </a:bodyPr>
          <a:lstStyle/>
          <a:p>
            <a:r>
              <a:rPr lang="en-US" dirty="0"/>
              <a:t>Uses a </a:t>
            </a:r>
            <a:r>
              <a:rPr lang="en-US" dirty="0" err="1"/>
              <a:t>mongodb</a:t>
            </a:r>
            <a:r>
              <a:rPr lang="en-US" dirty="0"/>
              <a:t> database</a:t>
            </a:r>
          </a:p>
          <a:p>
            <a:r>
              <a:rPr lang="en-US" dirty="0"/>
              <a:t>Hosted on google cloud</a:t>
            </a:r>
          </a:p>
          <a:p>
            <a:r>
              <a:rPr lang="en-US" dirty="0"/>
              <a:t>Uses a custom web scrapper</a:t>
            </a:r>
          </a:p>
          <a:p>
            <a:r>
              <a:rPr lang="en-US" dirty="0"/>
              <a:t>Web application made with React, CSS, JavaScript, and Node.js. </a:t>
            </a:r>
          </a:p>
          <a:p>
            <a:r>
              <a:rPr lang="en-US" dirty="0"/>
              <a:t>Backend is built on python uses Django API and CSV &amp; </a:t>
            </a:r>
            <a:r>
              <a:rPr lang="en-US" dirty="0" err="1"/>
              <a:t>Json</a:t>
            </a:r>
            <a:r>
              <a:rPr lang="en-US" dirty="0"/>
              <a:t> databases</a:t>
            </a:r>
          </a:p>
          <a:p>
            <a:r>
              <a:rPr lang="en-US" dirty="0"/>
              <a:t>Uses firebase for secure authentication for user logins. </a:t>
            </a:r>
          </a:p>
          <a:p>
            <a:r>
              <a:rPr lang="en-US" dirty="0"/>
              <a:t>Algorithm used considers parameters like allergens, cuisine preference and meal type </a:t>
            </a:r>
          </a:p>
          <a:p>
            <a:r>
              <a:rPr lang="en-US" dirty="0"/>
              <a:t>Displays recipes in stack format arranged in order of user rating</a:t>
            </a:r>
          </a:p>
          <a:p>
            <a:r>
              <a:rPr lang="en-US" dirty="0"/>
              <a:t>The recipes are also tagged based on the ingredients (for ex: gluten free would be a tag if the recipe does not have any gluten</a:t>
            </a:r>
          </a:p>
        </p:txBody>
      </p:sp>
    </p:spTree>
    <p:extLst>
      <p:ext uri="{BB962C8B-B14F-4D97-AF65-F5344CB8AC3E}">
        <p14:creationId xmlns:p14="http://schemas.microsoft.com/office/powerpoint/2010/main" val="312259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8F3A5-7A96-6501-07A4-1AFF21D1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dirty="0"/>
              <a:t>Login Page</a:t>
            </a:r>
          </a:p>
        </p:txBody>
      </p:sp>
      <p:pic>
        <p:nvPicPr>
          <p:cNvPr id="1041" name="Picture 1040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FE6F535-E6F0-7E37-4521-83316B88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2800" dirty="0"/>
              <a:t>Uses Firebase to authenticate and keep info secure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0EB48A-680D-B8F8-1C26-5D87888C5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6369" y="221528"/>
            <a:ext cx="5302564" cy="6107267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74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9" name="Picture 2058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077CE-B0B8-60E8-1811-6642E63B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dirty="0"/>
              <a:t>Selection Page</a:t>
            </a:r>
          </a:p>
        </p:txBody>
      </p:sp>
      <p:pic>
        <p:nvPicPr>
          <p:cNvPr id="2065" name="Picture 2064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FB621F8A-10A2-C5DD-3649-858EC9C4F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2800" dirty="0"/>
              <a:t>Here you choose the category and cuisine preference this sends request to the backend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3A0358-2C92-F3FF-E330-5E1043322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913372"/>
            <a:ext cx="6269479" cy="5031256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2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77CE-B0B8-60E8-1811-6642E63B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dirty="0"/>
              <a:t>Recipe Page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FB621F8A-10A2-C5DD-3649-858EC9C4F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140" y="2392017"/>
            <a:ext cx="3656289" cy="3599316"/>
          </a:xfrm>
        </p:spPr>
        <p:txBody>
          <a:bodyPr>
            <a:normAutofit/>
          </a:bodyPr>
          <a:lstStyle/>
          <a:p>
            <a:r>
              <a:rPr lang="en-US" sz="2800" dirty="0"/>
              <a:t>Displays all important information and the recipe as a whole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7468D3F-900A-DEBC-DE5F-C0AA32AA8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429" y="1929907"/>
            <a:ext cx="4100760" cy="484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1867623-3ED0-4D14-7F4D-3A8699077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40" y="0"/>
            <a:ext cx="4100760" cy="478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99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EDE6-D02B-CAF5-E329-395C201B1B07}"/>
              </a:ext>
            </a:extLst>
          </p:cNvPr>
          <p:cNvSpPr txBox="1">
            <a:spLocks/>
          </p:cNvSpPr>
          <p:nvPr/>
        </p:nvSpPr>
        <p:spPr>
          <a:xfrm>
            <a:off x="691608" y="2348089"/>
            <a:ext cx="9807058" cy="1171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You might not find love on tinder </a:t>
            </a:r>
          </a:p>
          <a:p>
            <a:r>
              <a:rPr lang="en-US" dirty="0"/>
              <a:t>but you will definitely love recipe finder</a:t>
            </a:r>
          </a:p>
        </p:txBody>
      </p:sp>
    </p:spTree>
    <p:extLst>
      <p:ext uri="{BB962C8B-B14F-4D97-AF65-F5344CB8AC3E}">
        <p14:creationId xmlns:p14="http://schemas.microsoft.com/office/powerpoint/2010/main" val="3394177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3|5.8|4.8"/>
</p:tagLst>
</file>

<file path=ppt/theme/theme1.xml><?xml version="1.0" encoding="utf-8"?>
<a:theme xmlns:a="http://schemas.openxmlformats.org/drawingml/2006/main" name="Berli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{1FBDB0F6-151C-4243-9990-B1612C53711D}tf10001057</Template>
  <TotalTime>407</TotalTime>
  <Words>294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Trebuchet MS</vt:lpstr>
      <vt:lpstr>Berlin</vt:lpstr>
      <vt:lpstr>Recipe Finder</vt:lpstr>
      <vt:lpstr>Have you scratched your head for hours figuring out what to make for Dinner?</vt:lpstr>
      <vt:lpstr>RECIPE FINDER</vt:lpstr>
      <vt:lpstr>Our Prototype Today</vt:lpstr>
      <vt:lpstr>Login Page</vt:lpstr>
      <vt:lpstr>Selection Page</vt:lpstr>
      <vt:lpstr>Recipe Page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Finder</dc:title>
  <dc:creator>YASH SANCHETI</dc:creator>
  <cp:lastModifiedBy>YASH SANCHETI</cp:lastModifiedBy>
  <cp:revision>7</cp:revision>
  <dcterms:created xsi:type="dcterms:W3CDTF">2022-10-16T08:01:55Z</dcterms:created>
  <dcterms:modified xsi:type="dcterms:W3CDTF">2022-10-16T14:49:55Z</dcterms:modified>
</cp:coreProperties>
</file>