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64" r:id="rId5"/>
    <p:sldId id="312" r:id="rId6"/>
    <p:sldId id="313" r:id="rId7"/>
    <p:sldId id="314" r:id="rId8"/>
    <p:sldId id="3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10/22/2021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99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13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90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/>
              <a:t>Final project 1</a:t>
            </a:r>
            <a:br>
              <a:rPr lang="en-US" sz="6800"/>
            </a:br>
            <a:r>
              <a:rPr lang="en-US" sz="6800"/>
              <a:t>Payment api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007 – Etasa Karenisa </a:t>
            </a:r>
            <a:endParaRPr lang="en-US" sz="1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Database MySQL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5C2F17-E350-44C8-A77C-59517F27F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57524" y="2408805"/>
            <a:ext cx="2876951" cy="3238952"/>
          </a:xfrm>
        </p:spPr>
      </p:pic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Testing API MySQL dengan Swagger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FA5A9F-661F-4421-B0D1-EAF45E86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/>
              <a:t>1. Buka file PaymentAPIysql.sln di visual studio.</a:t>
            </a:r>
          </a:p>
          <a:p>
            <a:r>
              <a:rPr lang="en-US" sz="1600"/>
              <a:t>2. Tekan tombol build IIS Express.</a:t>
            </a:r>
          </a:p>
          <a:p>
            <a:r>
              <a:rPr lang="en-US" sz="1600"/>
              <a:t>3. Jika index.html tidak otomatis terbuka di default browser, ketik https://localhost:*****/swagger/index.html di browser.</a:t>
            </a:r>
          </a:p>
          <a:p>
            <a:r>
              <a:rPr lang="en-US" sz="1600"/>
              <a:t>4. Pilih menu AuthManagement, submenu register untuk registrasi akun terlebih dahulu. Jika sudah memiliki akun maka pilih submenu login untuk login akun.</a:t>
            </a:r>
          </a:p>
          <a:p>
            <a:r>
              <a:rPr lang="en-US" sz="1600"/>
              <a:t>5. Klik Try it out.</a:t>
            </a:r>
          </a:p>
          <a:p>
            <a:r>
              <a:rPr lang="en-US" sz="1600"/>
              <a:t>6. Pada notes JSON, ganti nilai dari masing-masing key, misal:</a:t>
            </a:r>
          </a:p>
          <a:p>
            <a:r>
              <a:rPr lang="en-US" sz="1600"/>
              <a:t>  "username": "string",</a:t>
            </a:r>
          </a:p>
          <a:p>
            <a:r>
              <a:rPr lang="en-US" sz="1600"/>
              <a:t>  "email": "user@example.com",</a:t>
            </a:r>
          </a:p>
          <a:p>
            <a:r>
              <a:rPr lang="en-US" sz="1600"/>
              <a:t>  "password": "string"</a:t>
            </a:r>
          </a:p>
        </p:txBody>
      </p:sp>
    </p:spTree>
    <p:extLst>
      <p:ext uri="{BB962C8B-B14F-4D97-AF65-F5344CB8AC3E}">
        <p14:creationId xmlns:p14="http://schemas.microsoft.com/office/powerpoint/2010/main" val="27092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Testing API MySQL dengan Swagger (Cont’d)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FA5A9F-661F-4421-B0D1-EAF45E86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4550"/>
            <a:ext cx="10058400" cy="3838194"/>
          </a:xfrm>
        </p:spPr>
        <p:txBody>
          <a:bodyPr>
            <a:noAutofit/>
          </a:bodyPr>
          <a:lstStyle/>
          <a:p>
            <a:r>
              <a:rPr lang="en-US" sz="1600"/>
              <a:t>   menjadi:</a:t>
            </a:r>
          </a:p>
          <a:p>
            <a:r>
              <a:rPr lang="en-US" sz="1600"/>
              <a:t>  "username": "usernameMu",</a:t>
            </a:r>
          </a:p>
          <a:p>
            <a:r>
              <a:rPr lang="en-US" sz="1600"/>
              <a:t>  "email": "emailMu@example.com",</a:t>
            </a:r>
          </a:p>
          <a:p>
            <a:r>
              <a:rPr lang="en-US" sz="1600"/>
              <a:t>  "password": "passwordMu"</a:t>
            </a:r>
          </a:p>
          <a:p>
            <a:r>
              <a:rPr lang="en-US" sz="1600"/>
              <a:t>7. Klik Execute.</a:t>
            </a:r>
          </a:p>
          <a:p>
            <a:r>
              <a:rPr lang="en-US" sz="1600"/>
              <a:t>8. Jika berhasil maka response code berupa 2** serta menunjukkan response data.</a:t>
            </a:r>
          </a:p>
          <a:p>
            <a:r>
              <a:rPr lang="en-US" sz="1600"/>
              <a:t>9. Copy nilai dari token pada response data.</a:t>
            </a:r>
          </a:p>
          <a:p>
            <a:r>
              <a:rPr lang="en-US" sz="1600"/>
              <a:t>10. Klik tombol Authorize di sebelah kanan atas menu AuthManagement.</a:t>
            </a:r>
          </a:p>
          <a:p>
            <a:r>
              <a:rPr lang="en-US" sz="1600"/>
              <a:t>11. Klik Authorize.</a:t>
            </a:r>
          </a:p>
        </p:txBody>
      </p:sp>
    </p:spTree>
    <p:extLst>
      <p:ext uri="{BB962C8B-B14F-4D97-AF65-F5344CB8AC3E}">
        <p14:creationId xmlns:p14="http://schemas.microsoft.com/office/powerpoint/2010/main" val="123746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Testing API MySQL dengan Swagger (Cont’d)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FA5A9F-661F-4421-B0D1-EAF45E86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4000"/>
            <a:ext cx="10058400" cy="4428744"/>
          </a:xfrm>
        </p:spPr>
        <p:txBody>
          <a:bodyPr>
            <a:noAutofit/>
          </a:bodyPr>
          <a:lstStyle/>
          <a:p>
            <a:r>
              <a:rPr lang="en-US" sz="1400"/>
              <a:t>12. Pilih menu PaymentDetails, terdapat 1-6 menu. Jika memilih menu:</a:t>
            </a:r>
          </a:p>
          <a:p>
            <a:r>
              <a:rPr lang="en-US" sz="1400"/>
              <a:t>    1. RefreshToken, klik Try it out kemudian copy token dan refresh token dari response data login, paste ke Request Refresh Token. Jika berhasil maka response code berupa 2** serta menunjukkan response data.</a:t>
            </a:r>
          </a:p>
          <a:p>
            <a:r>
              <a:rPr lang="en-US" sz="1400"/>
              <a:t>    2. GET, klik Try it out kemudian klik Execute. Jika berhasil maka response code berupa 2** serta menunjukkan response data.</a:t>
            </a:r>
          </a:p>
          <a:p>
            <a:r>
              <a:rPr lang="en-US" sz="1400"/>
              <a:t>    3. POST, klik Try it out kemudian ganti nilai dari masing-masing key (seperti step ke-7) kemudian klik Execute. Jika berhasil maka response code berupa 2** serta menunjukkan response data.</a:t>
            </a:r>
          </a:p>
          <a:p>
            <a:r>
              <a:rPr lang="en-US" sz="1400"/>
              <a:t>    4. GET{id}, klik Try it out kemudian masukkan id lalu klik Execute. Jika berhasil maka response code berupa 2** serta menunjukkan response data.</a:t>
            </a:r>
          </a:p>
          <a:p>
            <a:r>
              <a:rPr lang="en-US" sz="1400"/>
              <a:t>    5. PUT{id}, Klik Try it out kemudian masukkan id. Ganti nilai dari masing-masing key (seperti step ke-7) kemudian klik Execute. Jika berhasil maka response code berupa 2** serta menunjukkan response data.</a:t>
            </a:r>
          </a:p>
          <a:p>
            <a:r>
              <a:rPr lang="en-US" sz="1400"/>
              <a:t>    6. DELETE{id}, Klik Try it out kemudian masukkan id. Jika berhasil maka response code berupa 2** serta menunjukkan response data.</a:t>
            </a:r>
          </a:p>
          <a:p>
            <a:r>
              <a:rPr lang="en-US" sz="1400"/>
              <a:t>13. Klik tombol Authorize di seleah kanan atas menu AuthManagement.</a:t>
            </a:r>
          </a:p>
          <a:p>
            <a:r>
              <a:rPr lang="en-US" sz="1400"/>
              <a:t>14. Klik Logout.</a:t>
            </a:r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45225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{6AF5A4EE-BCEE-4E16-B8F8-ABC9B95D7ED8}tf11531919_win32</Template>
  <TotalTime>6</TotalTime>
  <Words>464</Words>
  <Application>Microsoft Office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Avenir Next LT Pro</vt:lpstr>
      <vt:lpstr>Avenir Next LT Pro Light</vt:lpstr>
      <vt:lpstr>Calibri</vt:lpstr>
      <vt:lpstr>Garamond</vt:lpstr>
      <vt:lpstr>SavonVTI</vt:lpstr>
      <vt:lpstr>Final project 1 Payment api</vt:lpstr>
      <vt:lpstr>Database MySQL</vt:lpstr>
      <vt:lpstr>Testing API MySQL dengan Swagger</vt:lpstr>
      <vt:lpstr>Testing API MySQL dengan Swagger (Cont’d)</vt:lpstr>
      <vt:lpstr>Testing API MySQL dengan Swagger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1 Payment api</dc:title>
  <dc:creator>Etasa Karenisa</dc:creator>
  <cp:lastModifiedBy>Etasa Karenisa</cp:lastModifiedBy>
  <cp:revision>4</cp:revision>
  <dcterms:created xsi:type="dcterms:W3CDTF">2021-10-22T02:00:19Z</dcterms:created>
  <dcterms:modified xsi:type="dcterms:W3CDTF">2021-10-22T02:06:40Z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