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60"/>
  </p:normalViewPr>
  <p:slideViewPr>
    <p:cSldViewPr snapToGrid="0">
      <p:cViewPr varScale="1">
        <p:scale>
          <a:sx n="95" d="100"/>
          <a:sy n="95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9788-4529-8344-E75F-F800F8663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80346-5B91-530B-8DE3-A875E41D1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43335-DA4C-E5C4-1FC4-35A27F44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0D45-5705-F049-9DB0-0F7BA18706A9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6C46-B86A-399A-3DE9-B6D7BB9E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E22F7-A000-BF83-8071-0204F06A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F7AD-DA93-A14D-B703-27D4C445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401C-3496-A192-2877-43C1A179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626A7-9254-96E2-79D9-A0D5335F7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65BA0-C712-D204-33C6-EDBCCF4E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0D45-5705-F049-9DB0-0F7BA18706A9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965DF-6DB4-B9C4-1E0F-E5194389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72384-8402-884B-8618-229B8266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F7AD-DA93-A14D-B703-27D4C445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3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A3CA8-42BB-69C0-9BE5-98AA79931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FD95B-9858-7F14-2483-A69640A8C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678F2-3E6D-B78A-C3D2-A228173C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0D45-5705-F049-9DB0-0F7BA18706A9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5D937-2378-DCC6-586D-F37C7BF8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701A1-CB39-DB4B-0C2F-88D0507B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F7AD-DA93-A14D-B703-27D4C445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CBF5-9726-219E-6E3B-06B09673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8113-3F55-4846-12D1-E39E486B4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766F-68D9-DE9D-C955-4FDDD1AD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0D45-5705-F049-9DB0-0F7BA18706A9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DF8F-13C0-CA84-7ADF-83DB9208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142BF-E196-DDDC-AF6B-92A31075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F7AD-DA93-A14D-B703-27D4C445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8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2726-ACD0-86E9-7612-1397ECD7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4271A-3B1C-0D7F-3492-6EC2242BE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21BE8-9BC3-4153-39F1-D2BFAE22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0D45-5705-F049-9DB0-0F7BA18706A9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ED67D-B7FE-DCA6-F764-BA9E124D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8C251-6366-DD04-C257-AC7A7FDA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F7AD-DA93-A14D-B703-27D4C445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39AC-3F99-116C-ED1E-4903D561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F4B1-E9EA-E310-7846-9D9AE2B70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E6CC2-184D-B30A-7AD4-E48C084C7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BF7B9-7DB1-B12D-5401-819B8467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0D45-5705-F049-9DB0-0F7BA18706A9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E0978-9598-E536-6487-198411FB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87DD4-F827-FDCF-1098-1A2249B3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F7AD-DA93-A14D-B703-27D4C445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3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5040-99A1-08D1-FAAA-A59C8F09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F608-B998-54FD-991B-0A3D7D0BB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DADD-8F30-5A89-F1DB-7A93E84F2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D3989-DB50-F724-D9F8-98F712389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4DE46-C12D-12EF-49FA-84BAF4256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2030A-1DC9-D4A4-3E09-65D0ECFD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0D45-5705-F049-9DB0-0F7BA18706A9}" type="datetimeFigureOut">
              <a:rPr lang="en-US" smtClean="0"/>
              <a:t>7/5/25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6DBA5-5D64-F2E5-6995-EAED7BEA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0D66F-DF0E-EA24-F30F-FEED612B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F7AD-DA93-A14D-B703-27D4C445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0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69B7-1613-C433-3126-1A1310B8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03096-EB7B-3FB3-1118-4D0225C9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0D45-5705-F049-9DB0-0F7BA18706A9}" type="datetimeFigureOut">
              <a:rPr lang="en-US" smtClean="0"/>
              <a:t>7/5/25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B6510-2D9E-DE83-5B39-597009BB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6FEFC-3111-DA62-3D7A-EF56E5A0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F7AD-DA93-A14D-B703-27D4C445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7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97842-1447-3B42-93CB-B02FABCC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0D45-5705-F049-9DB0-0F7BA18706A9}" type="datetimeFigureOut">
              <a:rPr lang="en-US" smtClean="0"/>
              <a:t>7/5/25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2FCA9-6895-91E7-8920-88B41743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E4059-BDF9-A5DE-9F60-D72FDBEF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F7AD-DA93-A14D-B703-27D4C445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1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9B7C-DCC3-A5CA-13EC-CDF6BBA6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F819F-A5FC-4798-320D-01B4DDB5B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C8432-05DD-109E-449C-A33B82495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3892E-4005-5343-9359-999680AE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0D45-5705-F049-9DB0-0F7BA18706A9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59FC8-6E64-51DC-D96E-8935268B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F0B05-740C-A2E5-2190-07E94593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F7AD-DA93-A14D-B703-27D4C445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5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B065-AC35-FBFA-5B19-81565A42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F0B1A-C0AD-DCE4-3782-069AD306A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D0B0-047F-76F9-117D-32410887D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D6CBF-2DAE-5EB9-9266-25A17773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0D45-5705-F049-9DB0-0F7BA18706A9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81A9B-19BC-8647-5362-E7A1A1F7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E8A11-8775-528B-EAE8-18DA9F6B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F7AD-DA93-A14D-B703-27D4C445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1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873D6-7004-2C13-2759-47E4E12F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B7DE3-84F1-3361-3079-A9C3C258A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A052B-3C75-C212-056B-F0ED7797D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F0D45-5705-F049-9DB0-0F7BA18706A9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ED79B-013A-AD6B-AE85-75D585BC4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FC29-ED22-FE11-6F97-98A2C731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17F7AD-DA93-A14D-B703-27D4C445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2921-304E-6A3C-6F63-E9383A3C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Layer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99F24BB-5787-D673-AD30-4A3DD8F1E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819" y="2092599"/>
            <a:ext cx="10689981" cy="3972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40CEF5-D397-C397-AA2B-A52C3641FD3C}"/>
              </a:ext>
            </a:extLst>
          </p:cNvPr>
          <p:cNvSpPr txBox="1"/>
          <p:nvPr/>
        </p:nvSpPr>
        <p:spPr>
          <a:xfrm>
            <a:off x="794657" y="30371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24DDD-7040-B2AE-3565-C87DBA79290A}"/>
              </a:ext>
            </a:extLst>
          </p:cNvPr>
          <p:cNvSpPr txBox="1"/>
          <p:nvPr/>
        </p:nvSpPr>
        <p:spPr>
          <a:xfrm>
            <a:off x="1741714" y="248194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A85BC-5043-993D-6A1B-58BAEFA00F14}"/>
              </a:ext>
            </a:extLst>
          </p:cNvPr>
          <p:cNvSpPr txBox="1"/>
          <p:nvPr/>
        </p:nvSpPr>
        <p:spPr>
          <a:xfrm>
            <a:off x="2528047" y="2286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7C4A6-E2A6-3D54-26ED-7A9A206C62C8}"/>
              </a:ext>
            </a:extLst>
          </p:cNvPr>
          <p:cNvSpPr txBox="1"/>
          <p:nvPr/>
        </p:nvSpPr>
        <p:spPr>
          <a:xfrm>
            <a:off x="3294529" y="25011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1C6B1-720F-DF04-5906-CDDD9C2368A2}"/>
              </a:ext>
            </a:extLst>
          </p:cNvPr>
          <p:cNvSpPr txBox="1"/>
          <p:nvPr/>
        </p:nvSpPr>
        <p:spPr>
          <a:xfrm>
            <a:off x="4034118" y="2595282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EC6838-0907-7387-BD54-6A057B132866}"/>
              </a:ext>
            </a:extLst>
          </p:cNvPr>
          <p:cNvSpPr txBox="1"/>
          <p:nvPr/>
        </p:nvSpPr>
        <p:spPr>
          <a:xfrm>
            <a:off x="7637929" y="270285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8E87DF-D9DF-3673-F9DB-90C997870D0A}"/>
              </a:ext>
            </a:extLst>
          </p:cNvPr>
          <p:cNvSpPr txBox="1"/>
          <p:nvPr/>
        </p:nvSpPr>
        <p:spPr>
          <a:xfrm>
            <a:off x="8390965" y="25280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3C582-600B-0E0C-CC58-69FF697D991F}"/>
              </a:ext>
            </a:extLst>
          </p:cNvPr>
          <p:cNvSpPr txBox="1"/>
          <p:nvPr/>
        </p:nvSpPr>
        <p:spPr>
          <a:xfrm>
            <a:off x="9197788" y="233978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9A69B5-0BCE-A421-6414-40D04083C5C7}"/>
              </a:ext>
            </a:extLst>
          </p:cNvPr>
          <p:cNvSpPr txBox="1"/>
          <p:nvPr/>
        </p:nvSpPr>
        <p:spPr>
          <a:xfrm>
            <a:off x="10071847" y="24742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C94C85-C587-F448-E32B-1B7DA2EBACA7}"/>
              </a:ext>
            </a:extLst>
          </p:cNvPr>
          <p:cNvSpPr txBox="1"/>
          <p:nvPr/>
        </p:nvSpPr>
        <p:spPr>
          <a:xfrm>
            <a:off x="10838329" y="30793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164787-B806-AE3F-9A89-F58328109AFD}"/>
              </a:ext>
            </a:extLst>
          </p:cNvPr>
          <p:cNvSpPr txBox="1"/>
          <p:nvPr/>
        </p:nvSpPr>
        <p:spPr>
          <a:xfrm>
            <a:off x="914400" y="37248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57FD8F-E8B0-DF8A-6AB2-E5E203F48C8F}"/>
              </a:ext>
            </a:extLst>
          </p:cNvPr>
          <p:cNvSpPr txBox="1"/>
          <p:nvPr/>
        </p:nvSpPr>
        <p:spPr>
          <a:xfrm>
            <a:off x="1694329" y="3200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F992AA-C7A7-AFE7-502A-6302B5811178}"/>
              </a:ext>
            </a:extLst>
          </p:cNvPr>
          <p:cNvSpPr txBox="1"/>
          <p:nvPr/>
        </p:nvSpPr>
        <p:spPr>
          <a:xfrm>
            <a:off x="2460812" y="301214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22EB68-880A-96C9-A445-A8CCC2BC9080}"/>
              </a:ext>
            </a:extLst>
          </p:cNvPr>
          <p:cNvSpPr txBox="1"/>
          <p:nvPr/>
        </p:nvSpPr>
        <p:spPr>
          <a:xfrm>
            <a:off x="3254188" y="325418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D3ADA2-6A71-EE40-8C12-94298E15AD7F}"/>
              </a:ext>
            </a:extLst>
          </p:cNvPr>
          <p:cNvSpPr txBox="1"/>
          <p:nvPr/>
        </p:nvSpPr>
        <p:spPr>
          <a:xfrm>
            <a:off x="4007224" y="33214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69A141-8A28-ABF1-FD6F-EFC057E4F167}"/>
              </a:ext>
            </a:extLst>
          </p:cNvPr>
          <p:cNvSpPr txBox="1"/>
          <p:nvPr/>
        </p:nvSpPr>
        <p:spPr>
          <a:xfrm>
            <a:off x="7718612" y="33214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14BD24-C5A2-FDF4-5DDF-956328CE8625}"/>
              </a:ext>
            </a:extLst>
          </p:cNvPr>
          <p:cNvSpPr txBox="1"/>
          <p:nvPr/>
        </p:nvSpPr>
        <p:spPr>
          <a:xfrm>
            <a:off x="8485094" y="3213847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j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43BDB6-A0DA-471E-EFD1-CC816FF12561}"/>
              </a:ext>
            </a:extLst>
          </p:cNvPr>
          <p:cNvSpPr txBox="1"/>
          <p:nvPr/>
        </p:nvSpPr>
        <p:spPr>
          <a:xfrm>
            <a:off x="9211235" y="30255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38C315-FF97-6A7C-819B-399D8DA4AD46}"/>
              </a:ext>
            </a:extLst>
          </p:cNvPr>
          <p:cNvSpPr txBox="1"/>
          <p:nvPr/>
        </p:nvSpPr>
        <p:spPr>
          <a:xfrm>
            <a:off x="10004612" y="3146612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12BF5B-D611-75FC-E13A-E55E0A3C15A8}"/>
              </a:ext>
            </a:extLst>
          </p:cNvPr>
          <p:cNvSpPr txBox="1"/>
          <p:nvPr/>
        </p:nvSpPr>
        <p:spPr>
          <a:xfrm>
            <a:off x="1035424" y="443752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6228C2-2D38-7833-7038-FBFD20ECA84C}"/>
              </a:ext>
            </a:extLst>
          </p:cNvPr>
          <p:cNvSpPr txBox="1"/>
          <p:nvPr/>
        </p:nvSpPr>
        <p:spPr>
          <a:xfrm>
            <a:off x="1721224" y="377862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AC2847-A1E8-843A-CCE5-07902B6EE97E}"/>
              </a:ext>
            </a:extLst>
          </p:cNvPr>
          <p:cNvSpPr txBox="1"/>
          <p:nvPr/>
        </p:nvSpPr>
        <p:spPr>
          <a:xfrm>
            <a:off x="2501153" y="3657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92D566-3372-7983-30E0-0030A6B5D035}"/>
              </a:ext>
            </a:extLst>
          </p:cNvPr>
          <p:cNvSpPr txBox="1"/>
          <p:nvPr/>
        </p:nvSpPr>
        <p:spPr>
          <a:xfrm>
            <a:off x="3106271" y="400722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ABE3A3-1F55-5C16-FA9F-0631B6760AE6}"/>
              </a:ext>
            </a:extLst>
          </p:cNvPr>
          <p:cNvSpPr txBox="1"/>
          <p:nvPr/>
        </p:nvSpPr>
        <p:spPr>
          <a:xfrm>
            <a:off x="3792071" y="396688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4C2B0C-FD5D-023E-2138-E72563C1A39D}"/>
              </a:ext>
            </a:extLst>
          </p:cNvPr>
          <p:cNvSpPr txBox="1"/>
          <p:nvPr/>
        </p:nvSpPr>
        <p:spPr>
          <a:xfrm>
            <a:off x="7893424" y="40072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6ECEFB-E025-9EB6-6A39-C17BCA7EBA0C}"/>
              </a:ext>
            </a:extLst>
          </p:cNvPr>
          <p:cNvSpPr txBox="1"/>
          <p:nvPr/>
        </p:nvSpPr>
        <p:spPr>
          <a:xfrm>
            <a:off x="8606118" y="393998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FAD8B-037E-D383-3CBB-7162FF14A21F}"/>
              </a:ext>
            </a:extLst>
          </p:cNvPr>
          <p:cNvSpPr txBox="1"/>
          <p:nvPr/>
        </p:nvSpPr>
        <p:spPr>
          <a:xfrm>
            <a:off x="9241973" y="3501625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  <a:p>
            <a:r>
              <a:rPr lang="en-US" dirty="0"/>
              <a:t>,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F5C0F-BA08-5BC5-C909-F08A15D80657}"/>
              </a:ext>
            </a:extLst>
          </p:cNvPr>
          <p:cNvSpPr txBox="1"/>
          <p:nvPr/>
        </p:nvSpPr>
        <p:spPr>
          <a:xfrm>
            <a:off x="10004612" y="3606481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  <a:p>
            <a:r>
              <a:rPr lang="en-US" dirty="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362DE4-DC9A-91F0-5EB7-5F9DA9456344}"/>
              </a:ext>
            </a:extLst>
          </p:cNvPr>
          <p:cNvSpPr txBox="1"/>
          <p:nvPr/>
        </p:nvSpPr>
        <p:spPr>
          <a:xfrm>
            <a:off x="10834219" y="3511480"/>
            <a:ext cx="250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r>
              <a:rPr lang="en-US" dirty="0">
                <a:highlight>
                  <a:srgbClr val="FFFF00"/>
                </a:highlight>
              </a:rPr>
              <a:t>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C6DBB5-8181-0718-A53A-D59BF521F298}"/>
              </a:ext>
            </a:extLst>
          </p:cNvPr>
          <p:cNvSpPr txBox="1"/>
          <p:nvPr/>
        </p:nvSpPr>
        <p:spPr>
          <a:xfrm>
            <a:off x="10659332" y="4236556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  <a:p>
            <a:r>
              <a:rPr lang="en-US" dirty="0"/>
              <a:t>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A19EAD-93B9-3053-DEB4-C2237B176B8C}"/>
              </a:ext>
            </a:extLst>
          </p:cNvPr>
          <p:cNvSpPr txBox="1"/>
          <p:nvPr/>
        </p:nvSpPr>
        <p:spPr>
          <a:xfrm>
            <a:off x="3949326" y="4884492"/>
            <a:ext cx="64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Shift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94EB24-D0D9-7E5A-1B6B-719DAB42A4A2}"/>
              </a:ext>
            </a:extLst>
          </p:cNvPr>
          <p:cNvSpPr txBox="1"/>
          <p:nvPr/>
        </p:nvSpPr>
        <p:spPr>
          <a:xfrm>
            <a:off x="7311091" y="491138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Space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0AFC8B-010F-D183-8933-F6DE7D5184C7}"/>
              </a:ext>
            </a:extLst>
          </p:cNvPr>
          <p:cNvSpPr txBox="1"/>
          <p:nvPr/>
        </p:nvSpPr>
        <p:spPr>
          <a:xfrm>
            <a:off x="3250702" y="465718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14D539-8023-3C51-5BF0-77EA1B951BD9}"/>
              </a:ext>
            </a:extLst>
          </p:cNvPr>
          <p:cNvSpPr txBox="1"/>
          <p:nvPr/>
        </p:nvSpPr>
        <p:spPr>
          <a:xfrm>
            <a:off x="6147411" y="480508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BackSp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1CD623-4B9D-B51B-2539-9578F267E300}"/>
              </a:ext>
            </a:extLst>
          </p:cNvPr>
          <p:cNvSpPr txBox="1"/>
          <p:nvPr/>
        </p:nvSpPr>
        <p:spPr>
          <a:xfrm>
            <a:off x="5033012" y="484185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Cmd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4AEF7B-14C7-C2DB-60C4-48D5675CFE0A}"/>
              </a:ext>
            </a:extLst>
          </p:cNvPr>
          <p:cNvSpPr txBox="1"/>
          <p:nvPr/>
        </p:nvSpPr>
        <p:spPr>
          <a:xfrm>
            <a:off x="8070931" y="4606079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Opt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77E07-DECF-4E8C-590B-EAF3D2D017FD}"/>
              </a:ext>
            </a:extLst>
          </p:cNvPr>
          <p:cNvSpPr txBox="1"/>
          <p:nvPr/>
        </p:nvSpPr>
        <p:spPr>
          <a:xfrm>
            <a:off x="4481580" y="4345915"/>
            <a:ext cx="53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E84E47-A105-651A-D691-1F6523CD478E}"/>
              </a:ext>
            </a:extLst>
          </p:cNvPr>
          <p:cNvSpPr txBox="1"/>
          <p:nvPr/>
        </p:nvSpPr>
        <p:spPr>
          <a:xfrm>
            <a:off x="6907680" y="4333162"/>
            <a:ext cx="7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BF9901-ED45-51C1-A558-E1A4549AEA44}"/>
              </a:ext>
            </a:extLst>
          </p:cNvPr>
          <p:cNvSpPr txBox="1"/>
          <p:nvPr/>
        </p:nvSpPr>
        <p:spPr>
          <a:xfrm>
            <a:off x="6435948" y="5488004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Num + Nav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325511-C074-98CC-BEAB-71BDAEC9521A}"/>
              </a:ext>
            </a:extLst>
          </p:cNvPr>
          <p:cNvSpPr txBox="1"/>
          <p:nvPr/>
        </p:nvSpPr>
        <p:spPr>
          <a:xfrm>
            <a:off x="4497352" y="5474557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Symbols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6A4F8D84-5DB7-8D37-B3FB-45FD1F7D43FB}"/>
              </a:ext>
            </a:extLst>
          </p:cNvPr>
          <p:cNvCxnSpPr/>
          <p:nvPr/>
        </p:nvCxnSpPr>
        <p:spPr>
          <a:xfrm flipV="1">
            <a:off x="6008809" y="6064622"/>
            <a:ext cx="781956" cy="49281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C7270AE-A660-CFE8-25D0-BA0E23DEB445}"/>
              </a:ext>
            </a:extLst>
          </p:cNvPr>
          <p:cNvCxnSpPr>
            <a:cxnSpLocks/>
          </p:cNvCxnSpPr>
          <p:nvPr/>
        </p:nvCxnSpPr>
        <p:spPr>
          <a:xfrm rot="10800000">
            <a:off x="5226399" y="6092065"/>
            <a:ext cx="869601" cy="43793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76DA0A1-0EF7-9760-289F-6CA71F224948}"/>
              </a:ext>
            </a:extLst>
          </p:cNvPr>
          <p:cNvSpPr txBox="1"/>
          <p:nvPr/>
        </p:nvSpPr>
        <p:spPr>
          <a:xfrm>
            <a:off x="4068747" y="6541689"/>
            <a:ext cx="377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pressed together forms </a:t>
            </a:r>
            <a:r>
              <a:rPr lang="en-US" dirty="0" err="1">
                <a:solidFill>
                  <a:schemeClr val="bg1"/>
                </a:solidFill>
                <a:highlight>
                  <a:srgbClr val="800000"/>
                </a:highlight>
              </a:rPr>
              <a:t>Funcs</a:t>
            </a:r>
            <a:endParaRPr lang="en-US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8582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399A4-6064-DF7D-7F50-DB11223C7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3280FF-19EA-59A7-A973-C62E9F5EFC60}"/>
              </a:ext>
            </a:extLst>
          </p:cNvPr>
          <p:cNvSpPr/>
          <p:nvPr/>
        </p:nvSpPr>
        <p:spPr>
          <a:xfrm>
            <a:off x="6819753" y="5306603"/>
            <a:ext cx="537882" cy="616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0ED66-D4E9-5C0C-896A-E0AF6961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 + Nav Layer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0150A4C-9DDB-38BF-0839-81F507F51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819" y="2092599"/>
            <a:ext cx="10689981" cy="3972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573FE0-E044-7F78-D47F-EDD374FF9330}"/>
              </a:ext>
            </a:extLst>
          </p:cNvPr>
          <p:cNvSpPr txBox="1"/>
          <p:nvPr/>
        </p:nvSpPr>
        <p:spPr>
          <a:xfrm>
            <a:off x="794657" y="303711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2E72C-D36E-9433-2F29-8ECF64BDAEC8}"/>
              </a:ext>
            </a:extLst>
          </p:cNvPr>
          <p:cNvSpPr txBox="1"/>
          <p:nvPr/>
        </p:nvSpPr>
        <p:spPr>
          <a:xfrm>
            <a:off x="1741714" y="24819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054B8-2DA2-3919-852A-1C7DAC772189}"/>
              </a:ext>
            </a:extLst>
          </p:cNvPr>
          <p:cNvSpPr txBox="1"/>
          <p:nvPr/>
        </p:nvSpPr>
        <p:spPr>
          <a:xfrm>
            <a:off x="2528047" y="2286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2A2E2D-08DF-3184-41AB-6A4F65610FF8}"/>
              </a:ext>
            </a:extLst>
          </p:cNvPr>
          <p:cNvSpPr txBox="1"/>
          <p:nvPr/>
        </p:nvSpPr>
        <p:spPr>
          <a:xfrm>
            <a:off x="3294529" y="25011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D98C71-EA68-ED34-3B11-ADEB0726804E}"/>
              </a:ext>
            </a:extLst>
          </p:cNvPr>
          <p:cNvSpPr txBox="1"/>
          <p:nvPr/>
        </p:nvSpPr>
        <p:spPr>
          <a:xfrm>
            <a:off x="4034118" y="259528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4CD23-EAD6-F274-12C2-609AEE7E4F26}"/>
              </a:ext>
            </a:extLst>
          </p:cNvPr>
          <p:cNvSpPr txBox="1"/>
          <p:nvPr/>
        </p:nvSpPr>
        <p:spPr>
          <a:xfrm>
            <a:off x="7637929" y="2702859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8A842-5106-EC7D-0762-DEFA5809E581}"/>
              </a:ext>
            </a:extLst>
          </p:cNvPr>
          <p:cNvSpPr txBox="1"/>
          <p:nvPr/>
        </p:nvSpPr>
        <p:spPr>
          <a:xfrm>
            <a:off x="8161180" y="251460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90D423-EB8F-7506-933E-BDC81B92D3A2}"/>
              </a:ext>
            </a:extLst>
          </p:cNvPr>
          <p:cNvSpPr txBox="1"/>
          <p:nvPr/>
        </p:nvSpPr>
        <p:spPr>
          <a:xfrm>
            <a:off x="9197788" y="233978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068828-9C8C-5329-8823-BE5654F0E6DE}"/>
              </a:ext>
            </a:extLst>
          </p:cNvPr>
          <p:cNvSpPr txBox="1"/>
          <p:nvPr/>
        </p:nvSpPr>
        <p:spPr>
          <a:xfrm>
            <a:off x="9950678" y="245915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36D53B-BE99-F693-8522-4963084CDCB7}"/>
              </a:ext>
            </a:extLst>
          </p:cNvPr>
          <p:cNvSpPr txBox="1"/>
          <p:nvPr/>
        </p:nvSpPr>
        <p:spPr>
          <a:xfrm>
            <a:off x="10838329" y="3079376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PgUp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388FE-44B0-04BB-D6B5-5438FCC42593}"/>
              </a:ext>
            </a:extLst>
          </p:cNvPr>
          <p:cNvSpPr txBox="1"/>
          <p:nvPr/>
        </p:nvSpPr>
        <p:spPr>
          <a:xfrm>
            <a:off x="816436" y="3767847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0EE53C-E833-C1FE-9B87-E77B66E91562}"/>
              </a:ext>
            </a:extLst>
          </p:cNvPr>
          <p:cNvSpPr txBox="1"/>
          <p:nvPr/>
        </p:nvSpPr>
        <p:spPr>
          <a:xfrm>
            <a:off x="1694329" y="3200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E234F7-D9C3-4E6E-E82A-B461DD0A0D19}"/>
              </a:ext>
            </a:extLst>
          </p:cNvPr>
          <p:cNvSpPr txBox="1"/>
          <p:nvPr/>
        </p:nvSpPr>
        <p:spPr>
          <a:xfrm>
            <a:off x="2460812" y="301214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5F7922-ED42-53F3-0CD5-46D31C5C44DB}"/>
              </a:ext>
            </a:extLst>
          </p:cNvPr>
          <p:cNvSpPr txBox="1"/>
          <p:nvPr/>
        </p:nvSpPr>
        <p:spPr>
          <a:xfrm>
            <a:off x="3254188" y="32541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FCE0F-6BE2-23B3-2F59-133896B2601D}"/>
              </a:ext>
            </a:extLst>
          </p:cNvPr>
          <p:cNvSpPr txBox="1"/>
          <p:nvPr/>
        </p:nvSpPr>
        <p:spPr>
          <a:xfrm>
            <a:off x="4007224" y="332142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6D9A90-ACDC-79AE-39E7-8ACBC9E859A8}"/>
              </a:ext>
            </a:extLst>
          </p:cNvPr>
          <p:cNvSpPr txBox="1"/>
          <p:nvPr/>
        </p:nvSpPr>
        <p:spPr>
          <a:xfrm>
            <a:off x="7718612" y="332142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355F45-D842-6700-65D5-3EF7C4065F0D}"/>
              </a:ext>
            </a:extLst>
          </p:cNvPr>
          <p:cNvSpPr txBox="1"/>
          <p:nvPr/>
        </p:nvSpPr>
        <p:spPr>
          <a:xfrm>
            <a:off x="8350014" y="3092701"/>
            <a:ext cx="568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Left</a:t>
            </a:r>
          </a:p>
          <a:p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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00153C-7061-0D57-8D4A-8BE7B0ED853F}"/>
              </a:ext>
            </a:extLst>
          </p:cNvPr>
          <p:cNvSpPr txBox="1"/>
          <p:nvPr/>
        </p:nvSpPr>
        <p:spPr>
          <a:xfrm>
            <a:off x="9015469" y="2952092"/>
            <a:ext cx="7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Down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0B5F19-66BF-6714-2B29-F5950DAA9377}"/>
              </a:ext>
            </a:extLst>
          </p:cNvPr>
          <p:cNvSpPr txBox="1"/>
          <p:nvPr/>
        </p:nvSpPr>
        <p:spPr>
          <a:xfrm>
            <a:off x="9843578" y="2977189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Right</a:t>
            </a:r>
          </a:p>
          <a:p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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23FDCF-6E5D-F7AA-5226-CD0B0B5C0B1D}"/>
              </a:ext>
            </a:extLst>
          </p:cNvPr>
          <p:cNvSpPr txBox="1"/>
          <p:nvPr/>
        </p:nvSpPr>
        <p:spPr>
          <a:xfrm>
            <a:off x="1035424" y="44375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E0942E-EDEF-EF06-CA6D-EBE3BB7B6FD9}"/>
              </a:ext>
            </a:extLst>
          </p:cNvPr>
          <p:cNvSpPr txBox="1"/>
          <p:nvPr/>
        </p:nvSpPr>
        <p:spPr>
          <a:xfrm>
            <a:off x="1721224" y="37786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084E31-7795-2E8C-0E82-B68CE59EFB2F}"/>
              </a:ext>
            </a:extLst>
          </p:cNvPr>
          <p:cNvSpPr txBox="1"/>
          <p:nvPr/>
        </p:nvSpPr>
        <p:spPr>
          <a:xfrm>
            <a:off x="2501153" y="3657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873C31-791E-E527-C610-80600969840D}"/>
              </a:ext>
            </a:extLst>
          </p:cNvPr>
          <p:cNvSpPr txBox="1"/>
          <p:nvPr/>
        </p:nvSpPr>
        <p:spPr>
          <a:xfrm>
            <a:off x="3106271" y="40072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DAA590-9CA1-BD74-D712-5A153F7FB78C}"/>
              </a:ext>
            </a:extLst>
          </p:cNvPr>
          <p:cNvSpPr txBox="1"/>
          <p:nvPr/>
        </p:nvSpPr>
        <p:spPr>
          <a:xfrm>
            <a:off x="3792071" y="396688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A0AD07-0F56-C7C7-9069-330EC3D6C403}"/>
              </a:ext>
            </a:extLst>
          </p:cNvPr>
          <p:cNvSpPr txBox="1"/>
          <p:nvPr/>
        </p:nvSpPr>
        <p:spPr>
          <a:xfrm>
            <a:off x="7893424" y="400722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B91FC6-432E-3476-49BE-A2068AA74C0D}"/>
              </a:ext>
            </a:extLst>
          </p:cNvPr>
          <p:cNvSpPr txBox="1"/>
          <p:nvPr/>
        </p:nvSpPr>
        <p:spPr>
          <a:xfrm>
            <a:off x="8360326" y="3859307"/>
            <a:ext cx="91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backsp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06382A-9A2E-7C1B-3C4A-828939EF3A8D}"/>
              </a:ext>
            </a:extLst>
          </p:cNvPr>
          <p:cNvSpPr txBox="1"/>
          <p:nvPr/>
        </p:nvSpPr>
        <p:spPr>
          <a:xfrm>
            <a:off x="9068698" y="3682699"/>
            <a:ext cx="7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439376-5A69-C53D-2659-AA2972FFA581}"/>
              </a:ext>
            </a:extLst>
          </p:cNvPr>
          <p:cNvSpPr txBox="1"/>
          <p:nvPr/>
        </p:nvSpPr>
        <p:spPr>
          <a:xfrm>
            <a:off x="9902916" y="3800274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9176B5-5322-8C08-119A-B4278B76DE54}"/>
              </a:ext>
            </a:extLst>
          </p:cNvPr>
          <p:cNvSpPr txBox="1"/>
          <p:nvPr/>
        </p:nvSpPr>
        <p:spPr>
          <a:xfrm>
            <a:off x="10626290" y="369075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CBE65A-632D-E6FF-6D36-E307D3BB5260}"/>
              </a:ext>
            </a:extLst>
          </p:cNvPr>
          <p:cNvSpPr txBox="1"/>
          <p:nvPr/>
        </p:nvSpPr>
        <p:spPr>
          <a:xfrm>
            <a:off x="3949326" y="4884492"/>
            <a:ext cx="64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Shift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838257-D1C2-8152-2C1C-AFB982239F1B}"/>
              </a:ext>
            </a:extLst>
          </p:cNvPr>
          <p:cNvSpPr txBox="1"/>
          <p:nvPr/>
        </p:nvSpPr>
        <p:spPr>
          <a:xfrm>
            <a:off x="7311091" y="491138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Space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57CC2C-39A9-0D11-73B1-9B6DB817C765}"/>
              </a:ext>
            </a:extLst>
          </p:cNvPr>
          <p:cNvSpPr txBox="1"/>
          <p:nvPr/>
        </p:nvSpPr>
        <p:spPr>
          <a:xfrm>
            <a:off x="3250702" y="465718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678EBB-8F3E-3ADF-31E6-03784CF73ABC}"/>
              </a:ext>
            </a:extLst>
          </p:cNvPr>
          <p:cNvSpPr txBox="1"/>
          <p:nvPr/>
        </p:nvSpPr>
        <p:spPr>
          <a:xfrm>
            <a:off x="6147411" y="480508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BackSp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B9CCE0-76BB-AF3D-4CAE-4856217A2F7A}"/>
              </a:ext>
            </a:extLst>
          </p:cNvPr>
          <p:cNvSpPr txBox="1"/>
          <p:nvPr/>
        </p:nvSpPr>
        <p:spPr>
          <a:xfrm>
            <a:off x="5033012" y="484185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Cmd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146D2F-49EE-8B2F-1F45-3B7AA574D343}"/>
              </a:ext>
            </a:extLst>
          </p:cNvPr>
          <p:cNvSpPr txBox="1"/>
          <p:nvPr/>
        </p:nvSpPr>
        <p:spPr>
          <a:xfrm>
            <a:off x="8070931" y="4606079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Opt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EB7FE5-BD6D-B2C0-9BB2-832AB12E9BDB}"/>
              </a:ext>
            </a:extLst>
          </p:cNvPr>
          <p:cNvSpPr txBox="1"/>
          <p:nvPr/>
        </p:nvSpPr>
        <p:spPr>
          <a:xfrm>
            <a:off x="4481580" y="4345915"/>
            <a:ext cx="53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6B12EF-697C-7040-AE73-159FE37575C5}"/>
              </a:ext>
            </a:extLst>
          </p:cNvPr>
          <p:cNvSpPr txBox="1"/>
          <p:nvPr/>
        </p:nvSpPr>
        <p:spPr>
          <a:xfrm>
            <a:off x="6907680" y="4333162"/>
            <a:ext cx="7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4B769E-B277-F46F-FD90-C8CC2BBFA467}"/>
              </a:ext>
            </a:extLst>
          </p:cNvPr>
          <p:cNvSpPr txBox="1"/>
          <p:nvPr/>
        </p:nvSpPr>
        <p:spPr>
          <a:xfrm>
            <a:off x="6435948" y="5488004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Num + Nav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F63DEE-8070-CD1E-DF39-0526EF12CA53}"/>
              </a:ext>
            </a:extLst>
          </p:cNvPr>
          <p:cNvSpPr txBox="1"/>
          <p:nvPr/>
        </p:nvSpPr>
        <p:spPr>
          <a:xfrm>
            <a:off x="4497352" y="5474557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Symbols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00E1E05-FDA1-EC0D-2BE9-C3533E7688C0}"/>
              </a:ext>
            </a:extLst>
          </p:cNvPr>
          <p:cNvCxnSpPr/>
          <p:nvPr/>
        </p:nvCxnSpPr>
        <p:spPr>
          <a:xfrm flipV="1">
            <a:off x="6008809" y="6064622"/>
            <a:ext cx="781956" cy="49281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F10F7B54-B6D8-E16E-7909-4BC6B8DFC003}"/>
              </a:ext>
            </a:extLst>
          </p:cNvPr>
          <p:cNvCxnSpPr>
            <a:cxnSpLocks/>
          </p:cNvCxnSpPr>
          <p:nvPr/>
        </p:nvCxnSpPr>
        <p:spPr>
          <a:xfrm rot="10800000">
            <a:off x="5226399" y="6092065"/>
            <a:ext cx="869601" cy="43793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E7B6CBC-7F81-5E00-D52D-2855B5D79A3E}"/>
              </a:ext>
            </a:extLst>
          </p:cNvPr>
          <p:cNvSpPr txBox="1"/>
          <p:nvPr/>
        </p:nvSpPr>
        <p:spPr>
          <a:xfrm>
            <a:off x="4068747" y="6541689"/>
            <a:ext cx="377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pressed together forms </a:t>
            </a:r>
            <a:r>
              <a:rPr lang="en-US" dirty="0" err="1">
                <a:solidFill>
                  <a:schemeClr val="bg1"/>
                </a:solidFill>
                <a:highlight>
                  <a:srgbClr val="800000"/>
                </a:highlight>
              </a:rPr>
              <a:t>Funcs</a:t>
            </a:r>
            <a:endParaRPr lang="en-US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595CB-303E-B634-176B-CF402C03C9BC}"/>
              </a:ext>
            </a:extLst>
          </p:cNvPr>
          <p:cNvSpPr txBox="1"/>
          <p:nvPr/>
        </p:nvSpPr>
        <p:spPr>
          <a:xfrm>
            <a:off x="10542494" y="4491317"/>
            <a:ext cx="70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PgDn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626CA-DDC3-A5FD-9E0E-C12F61E41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A7FB740-17F2-E908-226A-71F9680281FA}"/>
              </a:ext>
            </a:extLst>
          </p:cNvPr>
          <p:cNvSpPr/>
          <p:nvPr/>
        </p:nvSpPr>
        <p:spPr>
          <a:xfrm>
            <a:off x="4606133" y="5336110"/>
            <a:ext cx="537882" cy="616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C967C-7ED7-5009-5CE8-416C9675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Layer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69A3FFB-5089-AB1A-24FD-53B0DBF51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819" y="2092599"/>
            <a:ext cx="10689981" cy="3972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902B0-1D66-FEF4-5A6F-EF79468F2594}"/>
              </a:ext>
            </a:extLst>
          </p:cNvPr>
          <p:cNvSpPr txBox="1"/>
          <p:nvPr/>
        </p:nvSpPr>
        <p:spPr>
          <a:xfrm>
            <a:off x="794657" y="303711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AA856D-473F-B3CB-5CB4-F1BB4E309096}"/>
              </a:ext>
            </a:extLst>
          </p:cNvPr>
          <p:cNvSpPr txBox="1"/>
          <p:nvPr/>
        </p:nvSpPr>
        <p:spPr>
          <a:xfrm>
            <a:off x="1741714" y="248194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45551-3A5F-BE9E-26E4-85725CB5F134}"/>
              </a:ext>
            </a:extLst>
          </p:cNvPr>
          <p:cNvSpPr txBox="1"/>
          <p:nvPr/>
        </p:nvSpPr>
        <p:spPr>
          <a:xfrm>
            <a:off x="2528047" y="2286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22A09E-60F2-2001-AA58-0E3C530D61CD}"/>
              </a:ext>
            </a:extLst>
          </p:cNvPr>
          <p:cNvSpPr txBox="1"/>
          <p:nvPr/>
        </p:nvSpPr>
        <p:spPr>
          <a:xfrm>
            <a:off x="3294529" y="250115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55ABB-71EB-C37D-DEAB-D817DE3BA83F}"/>
              </a:ext>
            </a:extLst>
          </p:cNvPr>
          <p:cNvSpPr txBox="1"/>
          <p:nvPr/>
        </p:nvSpPr>
        <p:spPr>
          <a:xfrm>
            <a:off x="4034118" y="259528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F9A8F5-32B7-B6C6-01C6-6357DF799F78}"/>
              </a:ext>
            </a:extLst>
          </p:cNvPr>
          <p:cNvSpPr txBox="1"/>
          <p:nvPr/>
        </p:nvSpPr>
        <p:spPr>
          <a:xfrm>
            <a:off x="7637929" y="27028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DB9071-DB79-8EC2-0C42-C701A20E1D4A}"/>
              </a:ext>
            </a:extLst>
          </p:cNvPr>
          <p:cNvSpPr txBox="1"/>
          <p:nvPr/>
        </p:nvSpPr>
        <p:spPr>
          <a:xfrm>
            <a:off x="8297062" y="25011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57F92F-8BCC-192A-BED9-BC395E793BDF}"/>
              </a:ext>
            </a:extLst>
          </p:cNvPr>
          <p:cNvSpPr txBox="1"/>
          <p:nvPr/>
        </p:nvSpPr>
        <p:spPr>
          <a:xfrm>
            <a:off x="9197788" y="233978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A3BC30-1235-0374-9AFE-305AD324C2A3}"/>
              </a:ext>
            </a:extLst>
          </p:cNvPr>
          <p:cNvSpPr txBox="1"/>
          <p:nvPr/>
        </p:nvSpPr>
        <p:spPr>
          <a:xfrm>
            <a:off x="9950678" y="245915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1022B-1CEB-0BEA-D180-0D6B9FB75A19}"/>
              </a:ext>
            </a:extLst>
          </p:cNvPr>
          <p:cNvSpPr txBox="1"/>
          <p:nvPr/>
        </p:nvSpPr>
        <p:spPr>
          <a:xfrm>
            <a:off x="10838329" y="30793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`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7216D9-6D5E-1ED4-F607-4E6E62690F2A}"/>
              </a:ext>
            </a:extLst>
          </p:cNvPr>
          <p:cNvSpPr txBox="1"/>
          <p:nvPr/>
        </p:nvSpPr>
        <p:spPr>
          <a:xfrm>
            <a:off x="816436" y="37678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32C2BE-1601-0A9E-2949-D1A090DE5065}"/>
              </a:ext>
            </a:extLst>
          </p:cNvPr>
          <p:cNvSpPr txBox="1"/>
          <p:nvPr/>
        </p:nvSpPr>
        <p:spPr>
          <a:xfrm>
            <a:off x="1694329" y="3200400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71634F-04CA-2C62-F98B-FBB5B2B858A0}"/>
              </a:ext>
            </a:extLst>
          </p:cNvPr>
          <p:cNvSpPr txBox="1"/>
          <p:nvPr/>
        </p:nvSpPr>
        <p:spPr>
          <a:xfrm>
            <a:off x="2460812" y="3012141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[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042E8-152C-02BA-C46E-06157B38ACD4}"/>
              </a:ext>
            </a:extLst>
          </p:cNvPr>
          <p:cNvSpPr txBox="1"/>
          <p:nvPr/>
        </p:nvSpPr>
        <p:spPr>
          <a:xfrm>
            <a:off x="3254188" y="325418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(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716D2F-25F1-FA03-7D8A-ACFA977960CC}"/>
              </a:ext>
            </a:extLst>
          </p:cNvPr>
          <p:cNvSpPr txBox="1"/>
          <p:nvPr/>
        </p:nvSpPr>
        <p:spPr>
          <a:xfrm>
            <a:off x="4007224" y="332142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BE7369-F1C2-B8BA-5836-E4689EBFF71C}"/>
              </a:ext>
            </a:extLst>
          </p:cNvPr>
          <p:cNvSpPr txBox="1"/>
          <p:nvPr/>
        </p:nvSpPr>
        <p:spPr>
          <a:xfrm>
            <a:off x="7718612" y="332142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4455DA-E323-C7E0-BD81-392C695D808A}"/>
              </a:ext>
            </a:extLst>
          </p:cNvPr>
          <p:cNvSpPr txBox="1"/>
          <p:nvPr/>
        </p:nvSpPr>
        <p:spPr>
          <a:xfrm>
            <a:off x="8538272" y="314648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)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E288BF-8FEA-A63D-3C64-DA6DF5CDE899}"/>
              </a:ext>
            </a:extLst>
          </p:cNvPr>
          <p:cNvSpPr txBox="1"/>
          <p:nvPr/>
        </p:nvSpPr>
        <p:spPr>
          <a:xfrm>
            <a:off x="9203727" y="3005880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DA5F41-5C4C-13D9-9DD4-87C47A487C43}"/>
              </a:ext>
            </a:extLst>
          </p:cNvPr>
          <p:cNvSpPr txBox="1"/>
          <p:nvPr/>
        </p:nvSpPr>
        <p:spPr>
          <a:xfrm>
            <a:off x="10031836" y="3030977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}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6AD00F-6902-40D6-E612-A577D60542BC}"/>
              </a:ext>
            </a:extLst>
          </p:cNvPr>
          <p:cNvSpPr txBox="1"/>
          <p:nvPr/>
        </p:nvSpPr>
        <p:spPr>
          <a:xfrm>
            <a:off x="1035424" y="443752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70F470-D3D4-F6AA-1C6D-53B91C57474D}"/>
              </a:ext>
            </a:extLst>
          </p:cNvPr>
          <p:cNvSpPr txBox="1"/>
          <p:nvPr/>
        </p:nvSpPr>
        <p:spPr>
          <a:xfrm>
            <a:off x="1721224" y="377862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8AE306-7E84-8F62-B2F5-81719D99EA6E}"/>
              </a:ext>
            </a:extLst>
          </p:cNvPr>
          <p:cNvSpPr txBox="1"/>
          <p:nvPr/>
        </p:nvSpPr>
        <p:spPr>
          <a:xfrm>
            <a:off x="2501153" y="3657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0D64EA-7A48-E6A8-F776-B5791F3D7F47}"/>
              </a:ext>
            </a:extLst>
          </p:cNvPr>
          <p:cNvSpPr txBox="1"/>
          <p:nvPr/>
        </p:nvSpPr>
        <p:spPr>
          <a:xfrm>
            <a:off x="3106271" y="393998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A9C106-870A-39E2-4543-16D5E64A9349}"/>
              </a:ext>
            </a:extLst>
          </p:cNvPr>
          <p:cNvSpPr txBox="1"/>
          <p:nvPr/>
        </p:nvSpPr>
        <p:spPr>
          <a:xfrm>
            <a:off x="3792071" y="396688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64F619-A665-E912-AD99-CCD4C5B312A8}"/>
              </a:ext>
            </a:extLst>
          </p:cNvPr>
          <p:cNvSpPr txBox="1"/>
          <p:nvPr/>
        </p:nvSpPr>
        <p:spPr>
          <a:xfrm>
            <a:off x="7893424" y="400722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B3816B-A443-1C82-6B95-7C33566AA8B1}"/>
              </a:ext>
            </a:extLst>
          </p:cNvPr>
          <p:cNvSpPr txBox="1"/>
          <p:nvPr/>
        </p:nvSpPr>
        <p:spPr>
          <a:xfrm>
            <a:off x="8629266" y="387275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6AA05A-7CAE-9F95-09C7-EC8ED5A2DCCA}"/>
              </a:ext>
            </a:extLst>
          </p:cNvPr>
          <p:cNvSpPr txBox="1"/>
          <p:nvPr/>
        </p:nvSpPr>
        <p:spPr>
          <a:xfrm>
            <a:off x="9189721" y="36826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C6CFB0-F0F2-E7C7-F13D-7955213AEFEB}"/>
              </a:ext>
            </a:extLst>
          </p:cNvPr>
          <p:cNvSpPr txBox="1"/>
          <p:nvPr/>
        </p:nvSpPr>
        <p:spPr>
          <a:xfrm>
            <a:off x="9902916" y="38002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76B070-E039-F987-4544-A91FA4554AEF}"/>
              </a:ext>
            </a:extLst>
          </p:cNvPr>
          <p:cNvSpPr txBox="1"/>
          <p:nvPr/>
        </p:nvSpPr>
        <p:spPr>
          <a:xfrm>
            <a:off x="10626290" y="36907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9D7392-7787-6840-1F0F-14D9015C0D69}"/>
              </a:ext>
            </a:extLst>
          </p:cNvPr>
          <p:cNvSpPr txBox="1"/>
          <p:nvPr/>
        </p:nvSpPr>
        <p:spPr>
          <a:xfrm>
            <a:off x="3949326" y="4884492"/>
            <a:ext cx="64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Shift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4330A9-F590-5770-0AF7-F2D4FE67E1D9}"/>
              </a:ext>
            </a:extLst>
          </p:cNvPr>
          <p:cNvSpPr txBox="1"/>
          <p:nvPr/>
        </p:nvSpPr>
        <p:spPr>
          <a:xfrm>
            <a:off x="7311091" y="491138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Space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D0E5EF-3A88-7298-6BD5-AA851EE7E5F2}"/>
              </a:ext>
            </a:extLst>
          </p:cNvPr>
          <p:cNvSpPr txBox="1"/>
          <p:nvPr/>
        </p:nvSpPr>
        <p:spPr>
          <a:xfrm>
            <a:off x="3250702" y="465718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209AD8-A56D-6A87-D235-EF03F81E302D}"/>
              </a:ext>
            </a:extLst>
          </p:cNvPr>
          <p:cNvSpPr txBox="1"/>
          <p:nvPr/>
        </p:nvSpPr>
        <p:spPr>
          <a:xfrm>
            <a:off x="6147411" y="480508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BackSp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8928E-A502-C8CF-DFC8-1E467DB46DF6}"/>
              </a:ext>
            </a:extLst>
          </p:cNvPr>
          <p:cNvSpPr txBox="1"/>
          <p:nvPr/>
        </p:nvSpPr>
        <p:spPr>
          <a:xfrm>
            <a:off x="5033012" y="484185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Cmd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148F3E-00B5-A372-A19F-21E0C6F3B43B}"/>
              </a:ext>
            </a:extLst>
          </p:cNvPr>
          <p:cNvSpPr txBox="1"/>
          <p:nvPr/>
        </p:nvSpPr>
        <p:spPr>
          <a:xfrm>
            <a:off x="8070931" y="4606079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Opt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08B904-F80E-0CD0-F716-0BBCA6443D36}"/>
              </a:ext>
            </a:extLst>
          </p:cNvPr>
          <p:cNvSpPr txBox="1"/>
          <p:nvPr/>
        </p:nvSpPr>
        <p:spPr>
          <a:xfrm>
            <a:off x="4481580" y="4345915"/>
            <a:ext cx="53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E2609D-E4C7-3CF1-68CD-F41604057C73}"/>
              </a:ext>
            </a:extLst>
          </p:cNvPr>
          <p:cNvSpPr txBox="1"/>
          <p:nvPr/>
        </p:nvSpPr>
        <p:spPr>
          <a:xfrm>
            <a:off x="6907680" y="4333162"/>
            <a:ext cx="7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1682F9-28A6-B279-D6E4-2773686954A7}"/>
              </a:ext>
            </a:extLst>
          </p:cNvPr>
          <p:cNvSpPr txBox="1"/>
          <p:nvPr/>
        </p:nvSpPr>
        <p:spPr>
          <a:xfrm>
            <a:off x="6435948" y="5488004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Num + Nav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81433C-D672-4672-CDF0-262AF9A525A3}"/>
              </a:ext>
            </a:extLst>
          </p:cNvPr>
          <p:cNvSpPr txBox="1"/>
          <p:nvPr/>
        </p:nvSpPr>
        <p:spPr>
          <a:xfrm>
            <a:off x="4497352" y="5474557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Symbols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FB64DF22-80AD-7F15-CED5-28DA8AF52253}"/>
              </a:ext>
            </a:extLst>
          </p:cNvPr>
          <p:cNvCxnSpPr/>
          <p:nvPr/>
        </p:nvCxnSpPr>
        <p:spPr>
          <a:xfrm flipV="1">
            <a:off x="6008809" y="6064622"/>
            <a:ext cx="781956" cy="49281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5A25892E-F087-3538-1E1D-36E2FF47B23B}"/>
              </a:ext>
            </a:extLst>
          </p:cNvPr>
          <p:cNvCxnSpPr>
            <a:cxnSpLocks/>
          </p:cNvCxnSpPr>
          <p:nvPr/>
        </p:nvCxnSpPr>
        <p:spPr>
          <a:xfrm rot="10800000">
            <a:off x="5226399" y="6092065"/>
            <a:ext cx="869601" cy="43793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6C75EDC-2DDB-1E7A-CEDA-BB2407925753}"/>
              </a:ext>
            </a:extLst>
          </p:cNvPr>
          <p:cNvSpPr txBox="1"/>
          <p:nvPr/>
        </p:nvSpPr>
        <p:spPr>
          <a:xfrm>
            <a:off x="4068747" y="6541689"/>
            <a:ext cx="377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pressed together forms </a:t>
            </a:r>
            <a:r>
              <a:rPr lang="en-US" dirty="0" err="1">
                <a:solidFill>
                  <a:schemeClr val="bg1"/>
                </a:solidFill>
                <a:highlight>
                  <a:srgbClr val="800000"/>
                </a:highlight>
              </a:rPr>
              <a:t>Funcs</a:t>
            </a:r>
            <a:endParaRPr lang="en-US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342ED-DBF6-D0A0-7AD2-AD822FD4BC37}"/>
              </a:ext>
            </a:extLst>
          </p:cNvPr>
          <p:cNvSpPr txBox="1"/>
          <p:nvPr/>
        </p:nvSpPr>
        <p:spPr>
          <a:xfrm>
            <a:off x="10542494" y="44913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3640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F11B7-7868-C80E-3024-2EEC0149A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3408378-B1E2-478A-BBC7-93D414A4F761}"/>
              </a:ext>
            </a:extLst>
          </p:cNvPr>
          <p:cNvSpPr/>
          <p:nvPr/>
        </p:nvSpPr>
        <p:spPr>
          <a:xfrm>
            <a:off x="6811451" y="5322663"/>
            <a:ext cx="537882" cy="616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AA2D8-7F75-A134-E40E-D0ECB1DB4A95}"/>
              </a:ext>
            </a:extLst>
          </p:cNvPr>
          <p:cNvSpPr/>
          <p:nvPr/>
        </p:nvSpPr>
        <p:spPr>
          <a:xfrm>
            <a:off x="4606133" y="5336110"/>
            <a:ext cx="537882" cy="616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5C0BD-A7D6-6998-F1F1-AC567195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 Layer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5FD6078-A1A2-D74B-AAE4-1522D08B7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819" y="2092599"/>
            <a:ext cx="10689981" cy="3972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631B4E-DC12-4A02-9BE3-5384649CC3D4}"/>
              </a:ext>
            </a:extLst>
          </p:cNvPr>
          <p:cNvSpPr txBox="1"/>
          <p:nvPr/>
        </p:nvSpPr>
        <p:spPr>
          <a:xfrm>
            <a:off x="794657" y="30371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30F0F-998F-02A1-A48B-9387CCF60C37}"/>
              </a:ext>
            </a:extLst>
          </p:cNvPr>
          <p:cNvSpPr txBox="1"/>
          <p:nvPr/>
        </p:nvSpPr>
        <p:spPr>
          <a:xfrm>
            <a:off x="1741714" y="248194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763985-4FD6-44A2-65B9-D21CEB51389C}"/>
              </a:ext>
            </a:extLst>
          </p:cNvPr>
          <p:cNvSpPr txBox="1"/>
          <p:nvPr/>
        </p:nvSpPr>
        <p:spPr>
          <a:xfrm>
            <a:off x="2528047" y="22860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B017B-A062-50B1-856B-D8560A73B459}"/>
              </a:ext>
            </a:extLst>
          </p:cNvPr>
          <p:cNvSpPr txBox="1"/>
          <p:nvPr/>
        </p:nvSpPr>
        <p:spPr>
          <a:xfrm>
            <a:off x="3294529" y="250115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C70312-BE59-6C8F-C361-5757FD20C1B1}"/>
              </a:ext>
            </a:extLst>
          </p:cNvPr>
          <p:cNvSpPr txBox="1"/>
          <p:nvPr/>
        </p:nvSpPr>
        <p:spPr>
          <a:xfrm>
            <a:off x="4034118" y="259528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09092A-BA99-C939-1A5C-215B3FDFB1B4}"/>
              </a:ext>
            </a:extLst>
          </p:cNvPr>
          <p:cNvSpPr txBox="1"/>
          <p:nvPr/>
        </p:nvSpPr>
        <p:spPr>
          <a:xfrm>
            <a:off x="7557162" y="264382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3EC7F6-B9A2-AA91-8B3B-0B99D501F48D}"/>
              </a:ext>
            </a:extLst>
          </p:cNvPr>
          <p:cNvSpPr txBox="1"/>
          <p:nvPr/>
        </p:nvSpPr>
        <p:spPr>
          <a:xfrm>
            <a:off x="8297062" y="2501153"/>
            <a:ext cx="46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4003F-43C2-32D3-4B46-324D88EEDDD2}"/>
              </a:ext>
            </a:extLst>
          </p:cNvPr>
          <p:cNvSpPr txBox="1"/>
          <p:nvPr/>
        </p:nvSpPr>
        <p:spPr>
          <a:xfrm>
            <a:off x="9197788" y="233978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228095-F0A0-C098-3037-0984BFE16D74}"/>
              </a:ext>
            </a:extLst>
          </p:cNvPr>
          <p:cNvSpPr txBox="1"/>
          <p:nvPr/>
        </p:nvSpPr>
        <p:spPr>
          <a:xfrm>
            <a:off x="9663953" y="2377122"/>
            <a:ext cx="132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Screenshot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2C58F-F2CD-BA23-E368-DCD9A40A6DF0}"/>
              </a:ext>
            </a:extLst>
          </p:cNvPr>
          <p:cNvSpPr txBox="1"/>
          <p:nvPr/>
        </p:nvSpPr>
        <p:spPr>
          <a:xfrm>
            <a:off x="10716980" y="3040299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Emoji Panel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82A048-43E0-C02D-A0B4-EDE45D717046}"/>
              </a:ext>
            </a:extLst>
          </p:cNvPr>
          <p:cNvSpPr txBox="1"/>
          <p:nvPr/>
        </p:nvSpPr>
        <p:spPr>
          <a:xfrm>
            <a:off x="816436" y="376784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135A51-D5C8-209E-050F-919BDCD6DC82}"/>
              </a:ext>
            </a:extLst>
          </p:cNvPr>
          <p:cNvSpPr txBox="1"/>
          <p:nvPr/>
        </p:nvSpPr>
        <p:spPr>
          <a:xfrm>
            <a:off x="1694329" y="32004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93BB05-C816-2D02-9157-A3DE514549E2}"/>
              </a:ext>
            </a:extLst>
          </p:cNvPr>
          <p:cNvSpPr txBox="1"/>
          <p:nvPr/>
        </p:nvSpPr>
        <p:spPr>
          <a:xfrm>
            <a:off x="2460812" y="30121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B662AC-3644-00BE-0B36-1DB039F36912}"/>
              </a:ext>
            </a:extLst>
          </p:cNvPr>
          <p:cNvSpPr txBox="1"/>
          <p:nvPr/>
        </p:nvSpPr>
        <p:spPr>
          <a:xfrm>
            <a:off x="3254188" y="325418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A29D71-1C58-402C-1A42-B2FECFE3DBC0}"/>
              </a:ext>
            </a:extLst>
          </p:cNvPr>
          <p:cNvSpPr txBox="1"/>
          <p:nvPr/>
        </p:nvSpPr>
        <p:spPr>
          <a:xfrm>
            <a:off x="8538272" y="314648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&lt;&lt;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B3FB77-BDEA-8211-A4E9-9F0DDBC1A442}"/>
              </a:ext>
            </a:extLst>
          </p:cNvPr>
          <p:cNvSpPr txBox="1"/>
          <p:nvPr/>
        </p:nvSpPr>
        <p:spPr>
          <a:xfrm>
            <a:off x="9044862" y="295271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pause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A5AED9-1CF4-D794-0C5C-E58AB36E8C5D}"/>
              </a:ext>
            </a:extLst>
          </p:cNvPr>
          <p:cNvSpPr txBox="1"/>
          <p:nvPr/>
        </p:nvSpPr>
        <p:spPr>
          <a:xfrm>
            <a:off x="10031836" y="303097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&gt;&gt;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2B81CB-F7D1-8707-ADE9-21F6C7B86B1C}"/>
              </a:ext>
            </a:extLst>
          </p:cNvPr>
          <p:cNvSpPr txBox="1"/>
          <p:nvPr/>
        </p:nvSpPr>
        <p:spPr>
          <a:xfrm>
            <a:off x="1035424" y="443752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F492CE-906E-EB5D-BCAC-26AB92568A26}"/>
              </a:ext>
            </a:extLst>
          </p:cNvPr>
          <p:cNvSpPr txBox="1"/>
          <p:nvPr/>
        </p:nvSpPr>
        <p:spPr>
          <a:xfrm>
            <a:off x="1721224" y="377862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401CEC-7C23-DDAC-AFDA-3F2D6AFA30EE}"/>
              </a:ext>
            </a:extLst>
          </p:cNvPr>
          <p:cNvSpPr txBox="1"/>
          <p:nvPr/>
        </p:nvSpPr>
        <p:spPr>
          <a:xfrm>
            <a:off x="2501153" y="36576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64D256-1751-585E-B3F3-A2A286923E5E}"/>
              </a:ext>
            </a:extLst>
          </p:cNvPr>
          <p:cNvSpPr txBox="1"/>
          <p:nvPr/>
        </p:nvSpPr>
        <p:spPr>
          <a:xfrm>
            <a:off x="3106271" y="393998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73D711-EA53-9E34-7432-E4DDF85FE096}"/>
              </a:ext>
            </a:extLst>
          </p:cNvPr>
          <p:cNvSpPr txBox="1"/>
          <p:nvPr/>
        </p:nvSpPr>
        <p:spPr>
          <a:xfrm>
            <a:off x="8523179" y="3887219"/>
            <a:ext cx="57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32BCC1-21ED-7BFF-90F7-2ADE601D08BC}"/>
              </a:ext>
            </a:extLst>
          </p:cNvPr>
          <p:cNvSpPr txBox="1"/>
          <p:nvPr/>
        </p:nvSpPr>
        <p:spPr>
          <a:xfrm>
            <a:off x="9106765" y="3675512"/>
            <a:ext cx="69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C481A-A2C1-903C-CFD0-D2611199DC79}"/>
              </a:ext>
            </a:extLst>
          </p:cNvPr>
          <p:cNvSpPr txBox="1"/>
          <p:nvPr/>
        </p:nvSpPr>
        <p:spPr>
          <a:xfrm>
            <a:off x="9902916" y="3800274"/>
            <a:ext cx="6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D95C7E-3BF3-94E7-D89F-C2516DC99810}"/>
              </a:ext>
            </a:extLst>
          </p:cNvPr>
          <p:cNvSpPr txBox="1"/>
          <p:nvPr/>
        </p:nvSpPr>
        <p:spPr>
          <a:xfrm>
            <a:off x="10626290" y="369075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9B1DAC-C9C9-767C-78E9-148AD554DFC9}"/>
              </a:ext>
            </a:extLst>
          </p:cNvPr>
          <p:cNvSpPr txBox="1"/>
          <p:nvPr/>
        </p:nvSpPr>
        <p:spPr>
          <a:xfrm>
            <a:off x="3949326" y="4884492"/>
            <a:ext cx="64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Shift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3DD791-12B3-C232-63BB-62F5E0CF2174}"/>
              </a:ext>
            </a:extLst>
          </p:cNvPr>
          <p:cNvSpPr txBox="1"/>
          <p:nvPr/>
        </p:nvSpPr>
        <p:spPr>
          <a:xfrm>
            <a:off x="7311091" y="491138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Space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AC9F74-D5D4-E872-C78B-1440880A69D5}"/>
              </a:ext>
            </a:extLst>
          </p:cNvPr>
          <p:cNvSpPr txBox="1"/>
          <p:nvPr/>
        </p:nvSpPr>
        <p:spPr>
          <a:xfrm>
            <a:off x="3250702" y="465718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Ctrl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8AE146-B3E8-4F1A-9400-AD63F4F144BC}"/>
              </a:ext>
            </a:extLst>
          </p:cNvPr>
          <p:cNvSpPr txBox="1"/>
          <p:nvPr/>
        </p:nvSpPr>
        <p:spPr>
          <a:xfrm>
            <a:off x="6147411" y="480508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BackSp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53C7D6-AEDD-6C7E-FA35-30A318760B5E}"/>
              </a:ext>
            </a:extLst>
          </p:cNvPr>
          <p:cNvSpPr txBox="1"/>
          <p:nvPr/>
        </p:nvSpPr>
        <p:spPr>
          <a:xfrm>
            <a:off x="5033012" y="484185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Cmd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6FEA1C-4B6D-0965-6E0F-651C2152DE4D}"/>
              </a:ext>
            </a:extLst>
          </p:cNvPr>
          <p:cNvSpPr txBox="1"/>
          <p:nvPr/>
        </p:nvSpPr>
        <p:spPr>
          <a:xfrm>
            <a:off x="8070931" y="4606079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Opt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33410F-64CE-DCBB-A64C-EABE2D018BF2}"/>
              </a:ext>
            </a:extLst>
          </p:cNvPr>
          <p:cNvSpPr txBox="1"/>
          <p:nvPr/>
        </p:nvSpPr>
        <p:spPr>
          <a:xfrm>
            <a:off x="4481580" y="4345915"/>
            <a:ext cx="53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0016DE-3CFD-97C0-D090-7099762BE86D}"/>
              </a:ext>
            </a:extLst>
          </p:cNvPr>
          <p:cNvSpPr txBox="1"/>
          <p:nvPr/>
        </p:nvSpPr>
        <p:spPr>
          <a:xfrm>
            <a:off x="6907680" y="4333162"/>
            <a:ext cx="7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B4E019-5929-A0E3-AB62-C69A50E6DE43}"/>
              </a:ext>
            </a:extLst>
          </p:cNvPr>
          <p:cNvSpPr txBox="1"/>
          <p:nvPr/>
        </p:nvSpPr>
        <p:spPr>
          <a:xfrm>
            <a:off x="6435948" y="5488004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Num + Nav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E825D6-2555-4BBB-54DC-11B80FB6CF01}"/>
              </a:ext>
            </a:extLst>
          </p:cNvPr>
          <p:cNvSpPr txBox="1"/>
          <p:nvPr/>
        </p:nvSpPr>
        <p:spPr>
          <a:xfrm>
            <a:off x="4497352" y="5474557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Symbols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DF59912D-0BF2-80B6-4614-D4803C3749BC}"/>
              </a:ext>
            </a:extLst>
          </p:cNvPr>
          <p:cNvCxnSpPr/>
          <p:nvPr/>
        </p:nvCxnSpPr>
        <p:spPr>
          <a:xfrm flipV="1">
            <a:off x="6008809" y="6064622"/>
            <a:ext cx="781956" cy="49281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222E8FFF-B743-1DF5-39D0-36B7D1FDBFF1}"/>
              </a:ext>
            </a:extLst>
          </p:cNvPr>
          <p:cNvCxnSpPr>
            <a:cxnSpLocks/>
          </p:cNvCxnSpPr>
          <p:nvPr/>
        </p:nvCxnSpPr>
        <p:spPr>
          <a:xfrm rot="10800000">
            <a:off x="5226399" y="6092065"/>
            <a:ext cx="869601" cy="43793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E89DAD5-E2E9-DA68-E064-836E9A90976A}"/>
              </a:ext>
            </a:extLst>
          </p:cNvPr>
          <p:cNvSpPr txBox="1"/>
          <p:nvPr/>
        </p:nvSpPr>
        <p:spPr>
          <a:xfrm>
            <a:off x="4068747" y="6541689"/>
            <a:ext cx="377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pressed together forms </a:t>
            </a:r>
            <a:r>
              <a:rPr lang="en-US" dirty="0" err="1">
                <a:solidFill>
                  <a:schemeClr val="bg1"/>
                </a:solidFill>
                <a:highlight>
                  <a:srgbClr val="800000"/>
                </a:highlight>
              </a:rPr>
              <a:t>Funcs</a:t>
            </a:r>
            <a:endParaRPr lang="en-US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2052E-B704-AE30-2B9F-9CDDC88A265A}"/>
              </a:ext>
            </a:extLst>
          </p:cNvPr>
          <p:cNvSpPr txBox="1"/>
          <p:nvPr/>
        </p:nvSpPr>
        <p:spPr>
          <a:xfrm>
            <a:off x="10542494" y="4491317"/>
            <a:ext cx="14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 Device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515E5-094A-EE49-9495-B26CFC7507D3}"/>
              </a:ext>
            </a:extLst>
          </p:cNvPr>
          <p:cNvSpPr txBox="1"/>
          <p:nvPr/>
        </p:nvSpPr>
        <p:spPr>
          <a:xfrm>
            <a:off x="3851242" y="3299919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F37A9-297F-DCCF-5607-EA48554DCF8D}"/>
              </a:ext>
            </a:extLst>
          </p:cNvPr>
          <p:cNvSpPr txBox="1"/>
          <p:nvPr/>
        </p:nvSpPr>
        <p:spPr>
          <a:xfrm>
            <a:off x="3720456" y="396329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075ECD-EB69-FD8E-2F54-7DD43C7A6C8C}"/>
              </a:ext>
            </a:extLst>
          </p:cNvPr>
          <p:cNvSpPr txBox="1"/>
          <p:nvPr/>
        </p:nvSpPr>
        <p:spPr>
          <a:xfrm>
            <a:off x="7678186" y="320860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6609A1-E42B-2E52-262D-E4124D8D0806}"/>
              </a:ext>
            </a:extLst>
          </p:cNvPr>
          <p:cNvSpPr txBox="1"/>
          <p:nvPr/>
        </p:nvSpPr>
        <p:spPr>
          <a:xfrm>
            <a:off x="7812657" y="396163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33057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208</Words>
  <Application>Microsoft Macintosh PowerPoint</Application>
  <PresentationFormat>Widescreen</PresentationFormat>
  <Paragraphs>174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Home Layer</vt:lpstr>
      <vt:lpstr>Num + Nav Layer</vt:lpstr>
      <vt:lpstr>Symbol Layer</vt:lpstr>
      <vt:lpstr>Func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Etash Jhanji</dc:creator>
  <cp:lastModifiedBy>Etash Jhanji</cp:lastModifiedBy>
  <cp:revision>2</cp:revision>
  <dcterms:created xsi:type="dcterms:W3CDTF">2025-07-05T21:00:31Z</dcterms:created>
  <dcterms:modified xsi:type="dcterms:W3CDTF">2025-07-05T22:02:09Z</dcterms:modified>
</cp:coreProperties>
</file>