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14"/>
  </p:notesMasterIdLst>
  <p:handoutMasterIdLst>
    <p:handoutMasterId r:id="rId15"/>
  </p:handoutMasterIdLst>
  <p:sldIdLst>
    <p:sldId id="293" r:id="rId10"/>
    <p:sldId id="292" r:id="rId11"/>
    <p:sldId id="294" r:id="rId12"/>
    <p:sldId id="33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63D"/>
    <a:srgbClr val="AB262E"/>
    <a:srgbClr val="8A0028"/>
    <a:srgbClr val="AB192E"/>
    <a:srgbClr val="A0192E"/>
    <a:srgbClr val="901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50000" autoAdjust="0"/>
  </p:normalViewPr>
  <p:slideViewPr>
    <p:cSldViewPr snapToGrid="0">
      <p:cViewPr>
        <p:scale>
          <a:sx n="120" d="100"/>
          <a:sy n="120" d="100"/>
        </p:scale>
        <p:origin x="1336" y="608"/>
      </p:cViewPr>
      <p:guideLst>
        <p:guide orient="horz" pos="2160"/>
        <p:guide pos="288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909B4-0034-084A-82BA-DE59354427DE}" type="datetime1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EE3B6-A6CF-1B42-910E-8E290E739F0F}" type="datetime1">
              <a:rPr lang="en-US" smtClean="0"/>
              <a:t>12/27/19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1" name="Rectangle 20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9726309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68248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342900" indent="-3429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+mj-lt"/>
              <a:buAutoNum type="arabicPeriod"/>
              <a:defRPr sz="1600" b="0" i="0">
                <a:latin typeface="Arial"/>
                <a:cs typeface="Arial"/>
              </a:defRPr>
            </a:lvl1pPr>
            <a:lvl2pPr marL="800100" indent="-3429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+mj-lt"/>
              <a:buAutoNum type="arabicPeriod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+mj-lt"/>
              <a:buAutoNum type="arabicPeriod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+mj-lt"/>
              <a:buAutoNum type="arabicPeriod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+mj-lt"/>
              <a:buAutoNum type="arabicPeriod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2"/>
            <a:ext cx="11585731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709352"/>
            <a:ext cx="561794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59098" y="1709352"/>
            <a:ext cx="5691148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112109"/>
            <a:ext cx="11585731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6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14002" y="1112109"/>
            <a:ext cx="5663697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7" y="82958"/>
            <a:ext cx="3346704" cy="1646578"/>
          </a:xfrm>
          <a:prstGeom prst="rect">
            <a:avLst/>
          </a:prstGeom>
        </p:spPr>
      </p:pic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3619500"/>
            <a:ext cx="12188825" cy="27875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4316" y="2392946"/>
            <a:ext cx="11296984" cy="109955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446842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 - 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129945" y="5092180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" y="5092922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1521" y="4263995"/>
            <a:ext cx="24384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3520" y="681016"/>
            <a:ext cx="3245314" cy="30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4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4" y="-1"/>
            <a:ext cx="9144001" cy="685800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825" y="0"/>
            <a:ext cx="9143999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5465" y="0"/>
            <a:ext cx="9103360" cy="682752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18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2237110"/>
            <a:ext cx="11737153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" y="4919822"/>
            <a:ext cx="12188825" cy="1938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88825" cy="4895273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2" y="5545997"/>
            <a:ext cx="10510190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4875418"/>
            <a:ext cx="12188825" cy="1238113"/>
            <a:chOff x="0" y="6662"/>
            <a:chExt cx="9144000" cy="92882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13018" r="68665"/>
            <a:stretch/>
          </p:blipFill>
          <p:spPr>
            <a:xfrm>
              <a:off x="8323018" y="6662"/>
              <a:ext cx="588774" cy="92882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2075" y="6584950"/>
            <a:ext cx="29337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991552" y="1570618"/>
            <a:ext cx="10227600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412102" y="5206138"/>
            <a:ext cx="7419101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21" y="1561545"/>
            <a:ext cx="743664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090865" y="4701328"/>
            <a:ext cx="743664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882117" y="1578919"/>
            <a:ext cx="5006220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882118" y="5766677"/>
            <a:ext cx="5006219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8920"/>
            <a:ext cx="5654546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54090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754517" y="1573230"/>
            <a:ext cx="246843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9361927" y="1573230"/>
            <a:ext cx="2452019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754517" y="3914119"/>
            <a:ext cx="246843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9361927" y="3914119"/>
            <a:ext cx="2452019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572055"/>
            <a:ext cx="5654546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19232" y="1578919"/>
            <a:ext cx="6075064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10381" y="3690748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510381" y="1578920"/>
            <a:ext cx="2960142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9605955" y="1572055"/>
            <a:ext cx="2292963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19232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19836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3535724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8829448" y="2004541"/>
            <a:ext cx="3027859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830052" y="1586342"/>
            <a:ext cx="3017581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05502" y="1585784"/>
            <a:ext cx="8319357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302605" y="1585784"/>
            <a:ext cx="1130579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25" y="0"/>
            <a:ext cx="5334000" cy="682752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5" name="Rectangle 2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28906" y="1578920"/>
            <a:ext cx="562179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8904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6228651" y="1572054"/>
            <a:ext cx="5622210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229065" y="5043715"/>
            <a:ext cx="5621796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3"/>
            <a:ext cx="9735251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" y="5092180"/>
            <a:ext cx="12188825" cy="1765820"/>
            <a:chOff x="-1" y="5092180"/>
            <a:chExt cx="12188825" cy="1765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129945" y="5092180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" y="5092922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" y="5128391"/>
              <a:ext cx="12188825" cy="1729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324" y="5240939"/>
            <a:ext cx="8532178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28" y="678405"/>
            <a:ext cx="3580638" cy="3059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521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94" y="0"/>
            <a:ext cx="536263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0"/>
            <a:ext cx="5357812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4" name="Rectangle 2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7714" y="1196775"/>
            <a:ext cx="5199888" cy="566928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</a:t>
            </a:r>
            <a:br>
              <a:rPr lang="en-US" dirty="0"/>
            </a:br>
            <a:r>
              <a:rPr lang="en-US" dirty="0"/>
              <a:t>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666" y="-14942"/>
            <a:ext cx="2672715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6" name="Rectangle 1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05" y="1708726"/>
            <a:ext cx="11585731" cy="4385167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Clr>
                <a:srgbClr val="AB262E"/>
              </a:buClr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</p:spPr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2605" y="418354"/>
            <a:ext cx="9735251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606" y="1006103"/>
            <a:ext cx="976479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0.emf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emf"/><Relationship Id="rId5" Type="http://schemas.openxmlformats.org/officeDocument/2006/relationships/image" Target="../media/image2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0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10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3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  <p:sldLayoutId id="2147483806" r:id="rId7"/>
    <p:sldLayoutId id="2147483807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/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129945" y="6419317"/>
            <a:ext cx="4058879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1" y="6420059"/>
            <a:ext cx="8129946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435975" y="6584950"/>
            <a:ext cx="2933700" cy="127000"/>
          </a:xfrm>
          <a:prstGeom prst="rect">
            <a:avLst/>
          </a:prstGeom>
        </p:spPr>
      </p:pic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trick.Hill@stevens.edu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609344" y="2138947"/>
            <a:ext cx="9189720" cy="1099553"/>
          </a:xfrm>
        </p:spPr>
        <p:txBody>
          <a:bodyPr/>
          <a:lstStyle/>
          <a:p>
            <a:pPr algn="ctr"/>
            <a:r>
              <a:rPr lang="en-US" sz="3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 546 – Web Programming I</a:t>
            </a:r>
          </a:p>
          <a:p>
            <a:pPr algn="ctr"/>
            <a:r>
              <a:rPr lang="en-US" sz="3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Project Database Proposal</a:t>
            </a:r>
          </a:p>
          <a:p>
            <a:pPr algn="ctr"/>
            <a:endParaRPr lang="en-US" dirty="0"/>
          </a:p>
        </p:txBody>
      </p:sp>
      <p:pic>
        <p:nvPicPr>
          <p:cNvPr id="6" name="Picture Placeholder 5" descr="nanotechnology-173305070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8467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Patrick Hill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Adjunct Professor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 Science Department</a:t>
            </a:r>
          </a:p>
          <a:p>
            <a:r>
              <a:rPr lang="en-US" dirty="0">
                <a:solidFill>
                  <a:srgbClr val="AB2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Patrick.Hill@stevens.edu</a:t>
            </a:r>
            <a:endParaRPr lang="en-US" dirty="0">
              <a:solidFill>
                <a:srgbClr val="AB2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9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125901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beginners to databases, it is not always easy to realize just how much they will need to put into their database!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such, after your project proposal is approved, you will submit a database proposal for me to check through.</a:t>
            </a:r>
          </a:p>
          <a:p>
            <a:pPr marL="0" indent="0"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database proposal will detail your planned collections and data that you will be storing.</a:t>
            </a:r>
          </a:p>
          <a:p>
            <a:pPr marL="0" indent="0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Database Proposal?</a:t>
            </a:r>
          </a:p>
        </p:txBody>
      </p:sp>
    </p:spTree>
    <p:extLst>
      <p:ext uri="{BB962C8B-B14F-4D97-AF65-F5344CB8AC3E}">
        <p14:creationId xmlns:p14="http://schemas.microsoft.com/office/powerpoint/2010/main" val="222300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2605" y="1125901"/>
            <a:ext cx="11585731" cy="438516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actual proposal document will be simple: for each collection you will be using for your  project, you will submit the following:</a:t>
            </a:r>
          </a:p>
          <a:p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list of your group members</a:t>
            </a:r>
          </a:p>
          <a:p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heading stating what the collection is for (</a:t>
            </a:r>
            <a:r>
              <a:rPr lang="en-US" sz="1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ie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“Users”)</a:t>
            </a:r>
          </a:p>
          <a:p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few lines of text stating what the goal of</a:t>
            </a:r>
          </a:p>
          <a:p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sample document, in JSON format</a:t>
            </a:r>
          </a:p>
          <a:p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table that describes the following for each field:</a:t>
            </a:r>
          </a:p>
          <a:p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Field Name</a:t>
            </a:r>
          </a:p>
          <a:p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Field Type</a:t>
            </a:r>
          </a:p>
          <a:p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Description</a:t>
            </a:r>
          </a:p>
          <a:p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types that are subdocuments, simply reference them by the type name and denote in the heading  that they are not stored as part of their own collection (</a:t>
            </a:r>
            <a:r>
              <a:rPr lang="en-US" sz="1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ie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“User Profiles (subdocument; not stored in a  collection)”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have provided a sample on Canvas for your convenience.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262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Proposal Document</a:t>
            </a:r>
          </a:p>
        </p:txBody>
      </p:sp>
    </p:spTree>
    <p:extLst>
      <p:ext uri="{BB962C8B-B14F-4D97-AF65-F5344CB8AC3E}">
        <p14:creationId xmlns:p14="http://schemas.microsoft.com/office/powerpoint/2010/main" val="351684910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406F"/>
      </a:accent1>
      <a:accent2>
        <a:srgbClr val="EEA42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49650</TotalTime>
  <Words>231</Words>
  <Application>Microsoft Macintosh PowerPoint</Application>
  <PresentationFormat>Custom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Verdana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PowerPoint Presentation</vt:lpstr>
      <vt:lpstr>What is the Database Proposal?</vt:lpstr>
      <vt:lpstr>The Proposal Document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Patrick Hill</cp:lastModifiedBy>
  <cp:revision>1221</cp:revision>
  <cp:lastPrinted>2016-08-09T14:57:31Z</cp:lastPrinted>
  <dcterms:created xsi:type="dcterms:W3CDTF">2013-11-01T14:42:31Z</dcterms:created>
  <dcterms:modified xsi:type="dcterms:W3CDTF">2019-12-28T22:34:38Z</dcterms:modified>
</cp:coreProperties>
</file>