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2/26/21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2/26/21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2/26/21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2/26/21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2/26/21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2/26/21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2/26/21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2/26/21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2/26/21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2/26/21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2/26/21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2/26/21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/>
          <a:p>
            <a:r>
              <a:rPr lang="en-US" dirty="0"/>
              <a:t>Cyclones in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</TotalTime>
  <Words>100</Words>
  <Application>Microsoft Macintosh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Cyclones in Australia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Ezra Tassone</dc:creator>
  <cp:lastModifiedBy>Stephen Milton</cp:lastModifiedBy>
  <cp:revision>2</cp:revision>
  <dcterms:created xsi:type="dcterms:W3CDTF">2021-02-26T09:43:21Z</dcterms:created>
  <dcterms:modified xsi:type="dcterms:W3CDTF">2021-02-26T13:23:24Z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