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C-4D8C-AFD4-AB34489ACC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C-4D8C-AFD4-AB34489ACC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4C-4D8C-AFD4-AB34489A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421504"/>
        <c:axId val="298086848"/>
      </c:barChart>
      <c:catAx>
        <c:axId val="23542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86848"/>
        <c:crosses val="autoZero"/>
        <c:auto val="1"/>
        <c:lblAlgn val="ctr"/>
        <c:lblOffset val="100"/>
        <c:noMultiLvlLbl val="0"/>
      </c:catAx>
      <c:valAx>
        <c:axId val="2980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2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95EFBB1-DB51-48D9-9DD2-47B440D9E74F}" type="pres">
      <dgm:prSet presAssocID="{3F442EA2-39BA-4C9A-AD59-755D4917D532}" presName="Name0" presStyleCnt="0">
        <dgm:presLayoutVars>
          <dgm:dir/>
          <dgm:animLvl val="lvl"/>
          <dgm:resizeHandles val="exact"/>
        </dgm:presLayoutVars>
      </dgm:prSet>
      <dgm:spPr/>
    </dgm:pt>
    <dgm:pt modelId="{048A4458-2BB6-4410-9CE0-41D7B81441BE}" type="pres">
      <dgm:prSet presAssocID="{4DF9FE7B-F642-4898-A360-D4E3814E1A3D}" presName="composite" presStyleCnt="0"/>
      <dgm:spPr/>
    </dgm:pt>
    <dgm:pt modelId="{10FBC462-AE51-4ECE-83D7-4339D9B08144}" type="pres">
      <dgm:prSet presAssocID="{4DF9FE7B-F642-4898-A360-D4E3814E1A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BAA3E7F-2835-4125-A5E2-27CBE035761C}" type="pres">
      <dgm:prSet presAssocID="{4DF9FE7B-F642-4898-A360-D4E3814E1A3D}" presName="desTx" presStyleLbl="alignAccFollowNode1" presStyleIdx="0" presStyleCnt="3">
        <dgm:presLayoutVars>
          <dgm:bulletEnabled val="1"/>
        </dgm:presLayoutVars>
      </dgm:prSet>
      <dgm:spPr/>
    </dgm:pt>
    <dgm:pt modelId="{46C0D730-08E9-47F9-B38C-400A461CCA18}" type="pres">
      <dgm:prSet presAssocID="{43C18EFF-81FC-4D70-8C6B-E95FF3730413}" presName="space" presStyleCnt="0"/>
      <dgm:spPr/>
    </dgm:pt>
    <dgm:pt modelId="{C62D8D7D-0727-450F-B853-909EAFBE2589}" type="pres">
      <dgm:prSet presAssocID="{3929B1E1-4BC4-4C73-ABE8-27CEF96A3652}" presName="composite" presStyleCnt="0"/>
      <dgm:spPr/>
    </dgm:pt>
    <dgm:pt modelId="{038F020D-778A-4A38-A7AD-8697A8717D12}" type="pres">
      <dgm:prSet presAssocID="{3929B1E1-4BC4-4C73-ABE8-27CEF96A36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41B497-3D13-495A-8DEB-A0BFCEA67D20}" type="pres">
      <dgm:prSet presAssocID="{3929B1E1-4BC4-4C73-ABE8-27CEF96A3652}" presName="desTx" presStyleLbl="alignAccFollowNode1" presStyleIdx="1" presStyleCnt="3">
        <dgm:presLayoutVars>
          <dgm:bulletEnabled val="1"/>
        </dgm:presLayoutVars>
      </dgm:prSet>
      <dgm:spPr/>
    </dgm:pt>
    <dgm:pt modelId="{3F90607F-6C3D-4B99-86DF-7D8D7CAF77E0}" type="pres">
      <dgm:prSet presAssocID="{19BA0C22-38BB-4E9F-89D5-0FF5FF9F12CE}" presName="space" presStyleCnt="0"/>
      <dgm:spPr/>
    </dgm:pt>
    <dgm:pt modelId="{892B467C-D7E1-4B6E-B7E6-D7A519F67411}" type="pres">
      <dgm:prSet presAssocID="{60CDF8D0-D4FC-4467-A51E-79C5A58B0B2C}" presName="composite" presStyleCnt="0"/>
      <dgm:spPr/>
    </dgm:pt>
    <dgm:pt modelId="{23226F2C-FA6A-4CF2-BC65-843CC6787E62}" type="pres">
      <dgm:prSet presAssocID="{60CDF8D0-D4FC-4467-A51E-79C5A58B0B2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D2BA54C-3970-460F-9F0F-377BB319FFEC}" type="pres">
      <dgm:prSet presAssocID="{60CDF8D0-D4FC-4467-A51E-79C5A58B0B2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46E3CD62-834A-474E-8051-B32FDA5C82B7}" type="presOf" srcId="{789CD6DB-3A68-4A41-90BD-4F0CBB3617D1}" destId="{DBAA3E7F-2835-4125-A5E2-27CBE035761C}" srcOrd="0" destOrd="1" presId="urn:microsoft.com/office/officeart/2005/8/layout/hList1"/>
    <dgm:cxn modelId="{F7043277-BC74-4FB9-B686-DE19805412FF}" type="presOf" srcId="{99E0600D-9954-43F4-8926-13B8777FAAA1}" destId="{FE41B497-3D13-495A-8DEB-A0BFCEA67D20}" srcOrd="0" destOrd="0" presId="urn:microsoft.com/office/officeart/2005/8/layout/h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42AF3596-C7F0-4FF9-B88C-7810C0C29C27}" type="presOf" srcId="{4DF9FE7B-F642-4898-A360-D4E3814E1A3D}" destId="{10FBC462-AE51-4ECE-83D7-4339D9B08144}" srcOrd="0" destOrd="0" presId="urn:microsoft.com/office/officeart/2005/8/layout/h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3D27DA7-DD62-4AD6-B8D0-048C25C487BA}" type="presOf" srcId="{60CDF8D0-D4FC-4467-A51E-79C5A58B0B2C}" destId="{23226F2C-FA6A-4CF2-BC65-843CC6787E62}" srcOrd="0" destOrd="0" presId="urn:microsoft.com/office/officeart/2005/8/layout/hList1"/>
    <dgm:cxn modelId="{DB2C4BB4-78B0-4418-8254-F12F5456338B}" type="presOf" srcId="{EFF2750D-B4B3-474C-8B62-8B638DC31F7E}" destId="{DBAA3E7F-2835-4125-A5E2-27CBE035761C}" srcOrd="0" destOrd="0" presId="urn:microsoft.com/office/officeart/2005/8/layout/hList1"/>
    <dgm:cxn modelId="{445C63C5-9A4E-4D1B-B885-2C2D8DB06F99}" type="presOf" srcId="{3929B1E1-4BC4-4C73-ABE8-27CEF96A3652}" destId="{038F020D-778A-4A38-A7AD-8697A8717D12}" srcOrd="0" destOrd="0" presId="urn:microsoft.com/office/officeart/2005/8/layout/h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9A2426E4-1CD8-4225-951C-22D4BD0BD98C}" type="presOf" srcId="{3F442EA2-39BA-4C9A-AD59-755D4917D532}" destId="{E95EFBB1-DB51-48D9-9DD2-47B440D9E74F}" srcOrd="0" destOrd="0" presId="urn:microsoft.com/office/officeart/2005/8/layout/hList1"/>
    <dgm:cxn modelId="{4DE858E7-91B3-47FB-A51F-47D4EE2B44DF}" type="presOf" srcId="{50629C12-7464-4473-ADEF-1A284F8A9957}" destId="{0D2BA54C-3970-460F-9F0F-377BB319FFEC}" srcOrd="0" destOrd="0" presId="urn:microsoft.com/office/officeart/2005/8/layout/hList1"/>
    <dgm:cxn modelId="{13584CE8-13A2-483B-AAB8-A9BF946F37FB}" type="presOf" srcId="{0791135C-9DAB-47F6-BE9C-A3E56A2DDA50}" destId="{FE41B497-3D13-495A-8DEB-A0BFCEA67D20}" srcOrd="0" destOrd="1" presId="urn:microsoft.com/office/officeart/2005/8/layout/h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BA7D97CD-3D77-4573-9990-EF5644018C51}" type="presParOf" srcId="{E95EFBB1-DB51-48D9-9DD2-47B440D9E74F}" destId="{048A4458-2BB6-4410-9CE0-41D7B81441BE}" srcOrd="0" destOrd="0" presId="urn:microsoft.com/office/officeart/2005/8/layout/hList1"/>
    <dgm:cxn modelId="{DF224CB6-6F9F-4DD3-A981-F231B862DE31}" type="presParOf" srcId="{048A4458-2BB6-4410-9CE0-41D7B81441BE}" destId="{10FBC462-AE51-4ECE-83D7-4339D9B08144}" srcOrd="0" destOrd="0" presId="urn:microsoft.com/office/officeart/2005/8/layout/hList1"/>
    <dgm:cxn modelId="{55E380F3-8528-4A27-AB70-DE3CB1D6E0E4}" type="presParOf" srcId="{048A4458-2BB6-4410-9CE0-41D7B81441BE}" destId="{DBAA3E7F-2835-4125-A5E2-27CBE035761C}" srcOrd="1" destOrd="0" presId="urn:microsoft.com/office/officeart/2005/8/layout/hList1"/>
    <dgm:cxn modelId="{FEDE0097-A1F8-4232-8DA7-F574F721AA2B}" type="presParOf" srcId="{E95EFBB1-DB51-48D9-9DD2-47B440D9E74F}" destId="{46C0D730-08E9-47F9-B38C-400A461CCA18}" srcOrd="1" destOrd="0" presId="urn:microsoft.com/office/officeart/2005/8/layout/hList1"/>
    <dgm:cxn modelId="{AE11D94A-B5BD-4EE6-8E62-8B0CE8544E7F}" type="presParOf" srcId="{E95EFBB1-DB51-48D9-9DD2-47B440D9E74F}" destId="{C62D8D7D-0727-450F-B853-909EAFBE2589}" srcOrd="2" destOrd="0" presId="urn:microsoft.com/office/officeart/2005/8/layout/hList1"/>
    <dgm:cxn modelId="{D8E7EE63-EC56-4618-BFF5-BB82E3DFADE1}" type="presParOf" srcId="{C62D8D7D-0727-450F-B853-909EAFBE2589}" destId="{038F020D-778A-4A38-A7AD-8697A8717D12}" srcOrd="0" destOrd="0" presId="urn:microsoft.com/office/officeart/2005/8/layout/hList1"/>
    <dgm:cxn modelId="{B0FA213D-E84A-4660-820D-63D2CE93C608}" type="presParOf" srcId="{C62D8D7D-0727-450F-B853-909EAFBE2589}" destId="{FE41B497-3D13-495A-8DEB-A0BFCEA67D20}" srcOrd="1" destOrd="0" presId="urn:microsoft.com/office/officeart/2005/8/layout/hList1"/>
    <dgm:cxn modelId="{381B695E-2E77-4BFF-A8D7-3AD7ED2EC010}" type="presParOf" srcId="{E95EFBB1-DB51-48D9-9DD2-47B440D9E74F}" destId="{3F90607F-6C3D-4B99-86DF-7D8D7CAF77E0}" srcOrd="3" destOrd="0" presId="urn:microsoft.com/office/officeart/2005/8/layout/hList1"/>
    <dgm:cxn modelId="{DBEF602C-1737-4234-B1B7-58FC9E9E8BF2}" type="presParOf" srcId="{E95EFBB1-DB51-48D9-9DD2-47B440D9E74F}" destId="{892B467C-D7E1-4B6E-B7E6-D7A519F67411}" srcOrd="4" destOrd="0" presId="urn:microsoft.com/office/officeart/2005/8/layout/hList1"/>
    <dgm:cxn modelId="{96405D15-A5B0-4626-BF32-10FF01844324}" type="presParOf" srcId="{892B467C-D7E1-4B6E-B7E6-D7A519F67411}" destId="{23226F2C-FA6A-4CF2-BC65-843CC6787E62}" srcOrd="0" destOrd="0" presId="urn:microsoft.com/office/officeart/2005/8/layout/hList1"/>
    <dgm:cxn modelId="{6C685215-FDFC-45B7-9B53-1D80DC28810C}" type="presParOf" srcId="{892B467C-D7E1-4B6E-B7E6-D7A519F67411}" destId="{0D2BA54C-3970-460F-9F0F-377BB319FF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BC462-AE51-4ECE-83D7-4339D9B08144}">
      <dsp:nvSpPr>
        <dsp:cNvPr id="0" name=""/>
        <dsp:cNvSpPr/>
      </dsp:nvSpPr>
      <dsp:spPr>
        <a:xfrm>
          <a:off x="1485" y="1444837"/>
          <a:ext cx="1448655" cy="57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A</a:t>
          </a:r>
        </a:p>
      </dsp:txBody>
      <dsp:txXfrm>
        <a:off x="1485" y="1444837"/>
        <a:ext cx="1448655" cy="579462"/>
      </dsp:txXfrm>
    </dsp:sp>
    <dsp:sp modelId="{DBAA3E7F-2835-4125-A5E2-27CBE035761C}">
      <dsp:nvSpPr>
        <dsp:cNvPr id="0" name=""/>
        <dsp:cNvSpPr/>
      </dsp:nvSpPr>
      <dsp:spPr>
        <a:xfrm>
          <a:off x="1485" y="2024300"/>
          <a:ext cx="1448655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1485" y="2024300"/>
        <a:ext cx="1448655" cy="1056825"/>
      </dsp:txXfrm>
    </dsp:sp>
    <dsp:sp modelId="{038F020D-778A-4A38-A7AD-8697A8717D12}">
      <dsp:nvSpPr>
        <dsp:cNvPr id="0" name=""/>
        <dsp:cNvSpPr/>
      </dsp:nvSpPr>
      <dsp:spPr>
        <a:xfrm>
          <a:off x="1652953" y="1444837"/>
          <a:ext cx="1448655" cy="57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B</a:t>
          </a:r>
        </a:p>
      </dsp:txBody>
      <dsp:txXfrm>
        <a:off x="1652953" y="1444837"/>
        <a:ext cx="1448655" cy="579462"/>
      </dsp:txXfrm>
    </dsp:sp>
    <dsp:sp modelId="{FE41B497-3D13-495A-8DEB-A0BFCEA67D20}">
      <dsp:nvSpPr>
        <dsp:cNvPr id="0" name=""/>
        <dsp:cNvSpPr/>
      </dsp:nvSpPr>
      <dsp:spPr>
        <a:xfrm>
          <a:off x="1652953" y="2024300"/>
          <a:ext cx="1448655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1652953" y="2024300"/>
        <a:ext cx="1448655" cy="1056825"/>
      </dsp:txXfrm>
    </dsp:sp>
    <dsp:sp modelId="{23226F2C-FA6A-4CF2-BC65-843CC6787E62}">
      <dsp:nvSpPr>
        <dsp:cNvPr id="0" name=""/>
        <dsp:cNvSpPr/>
      </dsp:nvSpPr>
      <dsp:spPr>
        <a:xfrm>
          <a:off x="3304421" y="1444837"/>
          <a:ext cx="1448655" cy="57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C</a:t>
          </a:r>
        </a:p>
      </dsp:txBody>
      <dsp:txXfrm>
        <a:off x="3304421" y="1444837"/>
        <a:ext cx="1448655" cy="579462"/>
      </dsp:txXfrm>
    </dsp:sp>
    <dsp:sp modelId="{0D2BA54C-3970-460F-9F0F-377BB319FFEC}">
      <dsp:nvSpPr>
        <dsp:cNvPr id="0" name=""/>
        <dsp:cNvSpPr/>
      </dsp:nvSpPr>
      <dsp:spPr>
        <a:xfrm>
          <a:off x="3304421" y="2024300"/>
          <a:ext cx="1448655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</dsp:txBody>
      <dsp:txXfrm>
        <a:off x="3304421" y="2024300"/>
        <a:ext cx="1448655" cy="105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31DB-5F68-4E9E-90EB-25E011F497B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39D-8C1A-4718-A126-5A73DC3E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AC3F-92A4-4610-831B-4C4B2A303E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2AA-7281-44A6-AED2-5896CA50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75C-EE7A-4FCD-B815-F2A8DDD04C5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800"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F18-51C0-4C33-B313-F9A9F6D67F62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9A9D-D1A3-4E39-8446-C58DDD1F5A36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1DC-296B-4A2E-B0B3-3F1F0BC81580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B7DA-7F64-4D8D-B7D7-71B7EEB83D1F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152A-2B5D-46C6-B94C-A8585212B272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D2CD-11D2-4B03-918F-64DABB64380B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D10-257A-4E71-9E85-DA9121FE43A4}" type="datetime1">
              <a:rPr lang="en-US" smtClean="0"/>
              <a:t>2/26/2021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22DA-1CC6-44F6-8E5C-B677D16AD3AE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19F-AA92-44DF-B8C9-FB674BE342D8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60353D3-F400-4ACF-A772-8853037D4568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9A4735EC-60E2-4D33-9723-0FDAEEC26641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25530"/>
              </p:ext>
            </p:extLst>
          </p:nvPr>
        </p:nvGraphicFramePr>
        <p:xfrm>
          <a:off x="1181100" y="1600200"/>
          <a:ext cx="98679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6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5108673"/>
              </p:ext>
            </p:extLst>
          </p:nvPr>
        </p:nvGraphicFramePr>
        <p:xfrm>
          <a:off x="1187450" y="1600200"/>
          <a:ext cx="475456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155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Horizontal bulleted list showing 3 groups arranged from left to right with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472870"/>
              </p:ext>
            </p:extLst>
          </p:nvPr>
        </p:nvGraphicFramePr>
        <p:xfrm>
          <a:off x="6267450" y="1600200"/>
          <a:ext cx="47545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int of reference desig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int of reference design slides.potx" id="{1FE874D8-B4BB-41B6-994D-8CC71978EE0D}" vid="{10C828F2-76F4-45EC-B056-797090CCD612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 of reference design slides</Template>
  <TotalTime>0</TotalTime>
  <Words>97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Palatino Linotype</vt:lpstr>
      <vt:lpstr>Wingdings 2</vt:lpstr>
      <vt:lpstr>Point of reference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Ezra Tassone</dc:creator>
  <cp:lastModifiedBy>Ezra Tassone</cp:lastModifiedBy>
  <cp:revision>1</cp:revision>
  <dcterms:created xsi:type="dcterms:W3CDTF">2021-02-26T09:38:31Z</dcterms:created>
  <dcterms:modified xsi:type="dcterms:W3CDTF">2021-02-26T09:38:56Z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