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2/26/2021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0</TotalTime>
  <Words>99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Ocean design template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Ezra Tassone</dc:creator>
  <cp:lastModifiedBy>Ezra Tassone</cp:lastModifiedBy>
  <cp:revision>1</cp:revision>
  <dcterms:created xsi:type="dcterms:W3CDTF">2021-02-26T09:43:21Z</dcterms:created>
  <dcterms:modified xsi:type="dcterms:W3CDTF">2021-02-26T09:43:37Z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