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25"/>
    <p:restoredTop sz="92896"/>
  </p:normalViewPr>
  <p:slideViewPr>
    <p:cSldViewPr snapToGrid="0" snapToObjects="1">
      <p:cViewPr varScale="1">
        <p:scale>
          <a:sx n="87" d="100"/>
          <a:sy n="87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99D9-B508-5E47-8C14-7E61581C9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D18C7-7D7D-2D4D-BFAF-56442411F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4B9A-FEA8-F949-B8D1-BF65754E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3E5ED-A493-5741-87F5-043BA873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BE7FE-5212-6E42-9BFC-60B51C63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3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D65D-539C-4748-A315-8BBE8AF6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5142" y="29583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9742E-5368-E44E-8991-033FB419A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EC725-658F-6E42-88AC-B69B00D3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6CB4A-6FCE-384E-9EE3-79794D8C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67C0-B7F4-D945-AC86-929DEB69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CCDF9-8796-DD48-9015-DEF244FC9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F6AE8-89B4-3844-AFB6-235E648C7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FA6D-E446-CC46-98E8-47BC833B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2559-79F1-4C48-AEB2-964B723E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FED0-D630-9544-BFE4-D25A3778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4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F419-BCB4-F945-927A-93130808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5142" y="29583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90AB-BDD5-E94C-8371-0A9CD84E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CF9CC-1EC7-8243-9D11-B8914F45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FD32D-EB97-014A-BBE7-E4C389B0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33BD-6CE5-A044-BDA8-7F619A03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666B-1902-0B45-A209-F96625BD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63677-1BB4-744C-B22A-D27A48A23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0FA92-490D-4744-A053-AA857738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90C7-37DF-8241-B495-387AA3F1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EA37-51FC-A34F-B1B2-0B99EA4A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1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B596-E8DB-254A-9EE1-571FE289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5142" y="29583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F2C8-6353-5F48-9101-30A4FCC89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0F8A-CDDE-DA4C-A7FC-3AF042505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F882-DC34-194F-B579-5B5F4E1E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46DC2-2E8A-2446-BD36-E0F8DBEA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207E0-A8F0-F54E-BA32-C74C7C2D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4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EA9D-8056-4B4D-BF42-D01F0943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1A6CB-3F67-BD49-8ED3-594D1C1D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46BE9-3B22-044A-8A57-E78EEF16C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97E62-6BED-DF4E-8FC6-AAE8B1722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BF9BC-47A9-954A-A720-63FC4370B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8B2EB-5482-DD4A-AE27-724A237C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7F412-631D-CA4E-A01C-39AEF67B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4A72A-DA9E-884F-BD43-E159A991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5D1A-2FC6-B24F-ABB0-71E49F81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5142" y="29583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E4873-AD3A-FF4D-84B6-96D511E2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D10E6-90D3-A84A-A2E5-299FAB1D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58F53-BCF6-DA46-8E7B-8A1AD4AA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4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14CAF-C76C-2944-90CD-2EE92DE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3ADAF-6016-3C4D-AA5C-690445AF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63F71-E5E5-274A-84B9-220F21C8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CC5B-0649-124D-A755-E1841C2A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0652-FBEF-2940-833B-F7E01466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48B1-59E4-7747-AE36-533523DE0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0C15D-7F4E-3148-80C5-BD64CEEC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73D72-92BF-8141-A433-616C6CDD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0A998-EAF2-9A42-9F00-34C39832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9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EF5B-389C-294A-AC7D-6C0BE501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E6E3F-4C65-B04D-AA93-C30C5EF89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0CF8-AE67-0340-B5BF-F8CAA059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4F11D-0E1A-E244-BEC1-BC740A94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BD8A-D636-8B45-9F0C-7CC6A4CC2ED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22EFC-84F1-554B-9682-5B235156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9BDCF-B771-5547-B651-7945AA1C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9EA-3DA5-EC44-99BB-10385CF9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8251D-FC2E-2542-930A-EB6CADEF3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BD8A-D636-8B45-9F0C-7CC6A4CC2ED7}" type="datetimeFigureOut">
              <a:rPr lang="en-US" smtClean="0"/>
              <a:t>11/5/20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2B04C-3B1B-3F47-BB1A-6A0415D03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EA65D-51B7-1B41-B9E4-81AD59952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A9EA-3DA5-EC44-99BB-10385CF91927}" type="slidenum">
              <a:rPr lang="en-US" smtClean="0"/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61F5A-819D-434D-BD98-5B1D9115570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4E09A8-CAFE-D745-B5F2-157FB0D2D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4819"/>
            <a:ext cx="12192000" cy="4138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6096000" y="88488"/>
            <a:ext cx="207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F00"/>
                </a:solidFill>
              </a:rPr>
              <a:t>voting</a:t>
            </a:r>
            <a:endParaRPr sz="3600" dirty="0">
              <a:solidFill>
                <a:srgbClr val="FFFF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942C31-3D3B-AA4F-8913-6F3A66496636}"/>
              </a:ext>
            </a:extLst>
          </p:cNvPr>
          <p:cNvGrpSpPr/>
          <p:nvPr/>
        </p:nvGrpSpPr>
        <p:grpSpPr>
          <a:xfrm>
            <a:off x="0" y="4217212"/>
            <a:ext cx="12192000" cy="2620369"/>
            <a:chOff x="0" y="1326535"/>
            <a:chExt cx="12192000" cy="26203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F8F2A9-D206-9740-A65B-2C3287F3C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326535"/>
              <a:ext cx="3749040" cy="255311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2011BA-9AB9-4C4F-B83F-4ADB80763A42}"/>
                </a:ext>
              </a:extLst>
            </p:cNvPr>
            <p:cNvSpPr/>
            <p:nvPr/>
          </p:nvSpPr>
          <p:spPr>
            <a:xfrm>
              <a:off x="6096000" y="1915579"/>
              <a:ext cx="6096000" cy="20313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2E3145"/>
                  </a:solidFill>
                  <a:latin typeface="Courier New" panose="02070309020205020404" pitchFamily="49" charset="0"/>
                </a:rPr>
                <a:t>[ "0x616c696365000000000000000000000000000000000000000000000000000000", "0x626f620000000000000000000000000000000000000000000000000000000000", "0x616c696364000000000000000000000000000000000000000000000000000000" ] </a:t>
              </a:r>
              <a:endParaRPr dirty="0"/>
            </a:p>
          </p:txBody>
        </p:sp>
        <p:sp>
          <p:nvSpPr>
            <p:cNvPr id="8" name="Left-Right Arrow Callout 7">
              <a:extLst>
                <a:ext uri="{FF2B5EF4-FFF2-40B4-BE49-F238E27FC236}">
                  <a16:creationId xmlns:a16="http://schemas.microsoft.com/office/drawing/2014/main" id="{6104B571-5FD1-0647-90F5-01C04BFA4D06}"/>
                </a:ext>
              </a:extLst>
            </p:cNvPr>
            <p:cNvSpPr/>
            <p:nvPr/>
          </p:nvSpPr>
          <p:spPr>
            <a:xfrm>
              <a:off x="3749040" y="2259334"/>
              <a:ext cx="2346959" cy="1343814"/>
            </a:xfrm>
            <a:prstGeom prst="left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ứng</a:t>
              </a:r>
              <a:r>
                <a:rPr lang="en-US" dirty="0"/>
                <a:t> </a:t>
              </a:r>
              <a:r>
                <a:rPr lang="en-US" dirty="0" err="1"/>
                <a:t>viên</a:t>
              </a:r>
              <a:r>
                <a:rPr lang="en-US" dirty="0"/>
                <a:t> </a:t>
              </a:r>
              <a:r>
                <a:rPr lang="en-US" dirty="0" err="1"/>
                <a:t>để</a:t>
              </a:r>
              <a:r>
                <a:rPr lang="en-US" dirty="0"/>
                <a:t> </a:t>
              </a:r>
              <a:r>
                <a:rPr lang="en-US" dirty="0" err="1"/>
                <a:t>bầu</a:t>
              </a:r>
              <a:r>
                <a:rPr lang="en-US" dirty="0"/>
                <a:t> </a:t>
              </a:r>
              <a:r>
                <a:rPr lang="en-US" dirty="0" err="1"/>
                <a:t>chọn</a:t>
              </a:r>
              <a:endParaRPr lang="en-US" dirty="0"/>
            </a:p>
            <a:p>
              <a:pPr algn="ctr"/>
              <a:r>
                <a:rPr lang="en-US" dirty="0"/>
                <a:t>(0,1,2)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48823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6095999" y="88488"/>
            <a:ext cx="267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F00"/>
                </a:solidFill>
              </a:rPr>
              <a:t>Voting (tt)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83782-FC30-0545-A62E-94D1CD2C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200"/>
            <a:ext cx="3644900" cy="589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0B010F-5D8F-EF43-B930-75B2527BA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77" y="898835"/>
            <a:ext cx="3466820" cy="5959165"/>
          </a:xfrm>
          <a:prstGeom prst="rect">
            <a:avLst/>
          </a:prstGeom>
        </p:spPr>
      </p:pic>
      <p:sp>
        <p:nvSpPr>
          <p:cNvPr id="11" name="Left-Right Arrow Callout 10">
            <a:extLst>
              <a:ext uri="{FF2B5EF4-FFF2-40B4-BE49-F238E27FC236}">
                <a16:creationId xmlns:a16="http://schemas.microsoft.com/office/drawing/2014/main" id="{17395109-8319-5C4B-83AE-06B9320028E9}"/>
              </a:ext>
            </a:extLst>
          </p:cNvPr>
          <p:cNvSpPr/>
          <p:nvPr/>
        </p:nvSpPr>
        <p:spPr>
          <a:xfrm rot="19574851">
            <a:off x="3068252" y="2540180"/>
            <a:ext cx="2234556" cy="1777641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Chair bầu không cần phân quyền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EC08C5-C52D-3D4E-B07F-5F3EDB53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814" y="898835"/>
            <a:ext cx="2671442" cy="5959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A9086D-F23F-D447-B50F-1C409B976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0473" y="898836"/>
            <a:ext cx="2501527" cy="578218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7194EFE-9925-D749-AE0B-6F7DF795FB7C}"/>
              </a:ext>
            </a:extLst>
          </p:cNvPr>
          <p:cNvSpPr/>
          <p:nvPr/>
        </p:nvSpPr>
        <p:spPr>
          <a:xfrm>
            <a:off x="6096000" y="3952568"/>
            <a:ext cx="688258" cy="6046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F03EEE-204B-F24F-B1EA-22CD806304FF}"/>
              </a:ext>
            </a:extLst>
          </p:cNvPr>
          <p:cNvSpPr/>
          <p:nvPr/>
        </p:nvSpPr>
        <p:spPr>
          <a:xfrm>
            <a:off x="8366497" y="4001730"/>
            <a:ext cx="688258" cy="6046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955023-5027-A742-A95A-BD38D013ABC7}"/>
              </a:ext>
            </a:extLst>
          </p:cNvPr>
          <p:cNvSpPr/>
          <p:nvPr/>
        </p:nvSpPr>
        <p:spPr>
          <a:xfrm>
            <a:off x="10307055" y="3952568"/>
            <a:ext cx="688258" cy="6046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F70F37-FC49-5E4C-AB52-0CE0D5FE55AA}"/>
              </a:ext>
            </a:extLst>
          </p:cNvPr>
          <p:cNvSpPr/>
          <p:nvPr/>
        </p:nvSpPr>
        <p:spPr>
          <a:xfrm>
            <a:off x="6115667" y="5196347"/>
            <a:ext cx="1214284" cy="6046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132287-00A6-6643-910C-5B6CA59256D5}"/>
              </a:ext>
            </a:extLst>
          </p:cNvPr>
          <p:cNvSpPr/>
          <p:nvPr/>
        </p:nvSpPr>
        <p:spPr>
          <a:xfrm>
            <a:off x="8273846" y="5201267"/>
            <a:ext cx="1214284" cy="6046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985154-24B1-BD41-9E97-31AB3A8F4CB8}"/>
              </a:ext>
            </a:extLst>
          </p:cNvPr>
          <p:cNvSpPr/>
          <p:nvPr/>
        </p:nvSpPr>
        <p:spPr>
          <a:xfrm>
            <a:off x="10132142" y="5142275"/>
            <a:ext cx="1214284" cy="6046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A7CE04-9040-804D-95C4-468843008735}"/>
              </a:ext>
            </a:extLst>
          </p:cNvPr>
          <p:cNvSpPr/>
          <p:nvPr/>
        </p:nvSpPr>
        <p:spPr>
          <a:xfrm>
            <a:off x="4572456" y="4557252"/>
            <a:ext cx="1946331" cy="5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Ứng viên và số phiếu bầu hiện tại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29459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6095999" y="88488"/>
            <a:ext cx="291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F00"/>
                </a:solidFill>
              </a:rPr>
              <a:t>Voting (tt)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3F5256-FB16-B048-8115-F474AA36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631" y="2034869"/>
            <a:ext cx="3918155" cy="39824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DB129B-BC45-CB4E-BB14-2C02D3B5F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6" y="1444933"/>
            <a:ext cx="3760839" cy="4292600"/>
          </a:xfrm>
          <a:prstGeom prst="rect">
            <a:avLst/>
          </a:prstGeom>
        </p:spPr>
      </p:pic>
      <p:sp>
        <p:nvSpPr>
          <p:cNvPr id="13" name="Left-Right Arrow Callout 12">
            <a:extLst>
              <a:ext uri="{FF2B5EF4-FFF2-40B4-BE49-F238E27FC236}">
                <a16:creationId xmlns:a16="http://schemas.microsoft.com/office/drawing/2014/main" id="{776DCAC9-900B-0943-ABF7-FB2D969BDD5E}"/>
              </a:ext>
            </a:extLst>
          </p:cNvPr>
          <p:cNvSpPr/>
          <p:nvPr/>
        </p:nvSpPr>
        <p:spPr>
          <a:xfrm>
            <a:off x="3969773" y="2182760"/>
            <a:ext cx="4304074" cy="1201994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Chair cấp quyền cho người đi bầu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46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6095999" y="88488"/>
            <a:ext cx="291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F00"/>
                </a:solidFill>
              </a:rPr>
              <a:t>Voting (tt)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D023D-CC59-3D40-B819-90D5DB9A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847" y="932221"/>
            <a:ext cx="3543300" cy="552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48C6C6-3F20-2C41-AC43-4A4CE6D4C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54" y="1357669"/>
            <a:ext cx="3479800" cy="4902200"/>
          </a:xfrm>
          <a:prstGeom prst="rect">
            <a:avLst/>
          </a:prstGeom>
        </p:spPr>
      </p:pic>
      <p:sp>
        <p:nvSpPr>
          <p:cNvPr id="13" name="Left-Right Arrow Callout 12">
            <a:extLst>
              <a:ext uri="{FF2B5EF4-FFF2-40B4-BE49-F238E27FC236}">
                <a16:creationId xmlns:a16="http://schemas.microsoft.com/office/drawing/2014/main" id="{776DCAC9-900B-0943-ABF7-FB2D969BDD5E}"/>
              </a:ext>
            </a:extLst>
          </p:cNvPr>
          <p:cNvSpPr/>
          <p:nvPr/>
        </p:nvSpPr>
        <p:spPr>
          <a:xfrm rot="746976">
            <a:off x="3415897" y="3207771"/>
            <a:ext cx="5360204" cy="1201994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Người bầu bầu cho ứng viên thứ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62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6095999" y="88488"/>
            <a:ext cx="291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F00"/>
                </a:solidFill>
              </a:rPr>
              <a:t>Voting (tt)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DB129B-BC45-CB4E-BB14-2C02D3B5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1444933"/>
            <a:ext cx="3760839" cy="4292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F497CF-5800-6646-A1E8-058120AED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847" y="1212237"/>
            <a:ext cx="3505200" cy="5549900"/>
          </a:xfrm>
          <a:prstGeom prst="rect">
            <a:avLst/>
          </a:prstGeom>
        </p:spPr>
      </p:pic>
      <p:sp>
        <p:nvSpPr>
          <p:cNvPr id="13" name="Left-Right Arrow Callout 12">
            <a:extLst>
              <a:ext uri="{FF2B5EF4-FFF2-40B4-BE49-F238E27FC236}">
                <a16:creationId xmlns:a16="http://schemas.microsoft.com/office/drawing/2014/main" id="{776DCAC9-900B-0943-ABF7-FB2D969BDD5E}"/>
              </a:ext>
            </a:extLst>
          </p:cNvPr>
          <p:cNvSpPr/>
          <p:nvPr/>
        </p:nvSpPr>
        <p:spPr>
          <a:xfrm>
            <a:off x="3969773" y="2182760"/>
            <a:ext cx="4540046" cy="1201994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Chair cấp quyền cho người đi bầu khác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7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6095999" y="88488"/>
            <a:ext cx="291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F00"/>
                </a:solidFill>
              </a:rPr>
              <a:t>Voting (tt)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1AC69-CAFD-9043-A8FE-03A529AA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7" y="927100"/>
            <a:ext cx="3505200" cy="500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DD5F6-3058-1545-8FB2-2908ABA8B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885" y="1831463"/>
            <a:ext cx="3543300" cy="3873500"/>
          </a:xfrm>
          <a:prstGeom prst="rect">
            <a:avLst/>
          </a:prstGeom>
        </p:spPr>
      </p:pic>
      <p:sp>
        <p:nvSpPr>
          <p:cNvPr id="13" name="Left-Right Arrow Callout 12">
            <a:extLst>
              <a:ext uri="{FF2B5EF4-FFF2-40B4-BE49-F238E27FC236}">
                <a16:creationId xmlns:a16="http://schemas.microsoft.com/office/drawing/2014/main" id="{776DCAC9-900B-0943-ABF7-FB2D969BDD5E}"/>
              </a:ext>
            </a:extLst>
          </p:cNvPr>
          <p:cNvSpPr/>
          <p:nvPr/>
        </p:nvSpPr>
        <p:spPr>
          <a:xfrm>
            <a:off x="3379838" y="2227006"/>
            <a:ext cx="4776019" cy="1201994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Người đã có quyền bầu cử uỷ quyền cho người khác đi bầu thay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907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6095999" y="88488"/>
            <a:ext cx="291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F00"/>
                </a:solidFill>
              </a:rPr>
              <a:t>Voting (tt)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FC7AC-40A3-5847-9312-E7D90730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9" y="1365658"/>
            <a:ext cx="3517900" cy="486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1641B1-5BA2-EE4C-B049-321DCB43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664" y="1248345"/>
            <a:ext cx="3505200" cy="4749800"/>
          </a:xfrm>
          <a:prstGeom prst="rect">
            <a:avLst/>
          </a:prstGeom>
        </p:spPr>
      </p:pic>
      <p:sp>
        <p:nvSpPr>
          <p:cNvPr id="13" name="Left-Right Arrow Callout 12">
            <a:extLst>
              <a:ext uri="{FF2B5EF4-FFF2-40B4-BE49-F238E27FC236}">
                <a16:creationId xmlns:a16="http://schemas.microsoft.com/office/drawing/2014/main" id="{776DCAC9-900B-0943-ABF7-FB2D969BDD5E}"/>
              </a:ext>
            </a:extLst>
          </p:cNvPr>
          <p:cNvSpPr/>
          <p:nvPr/>
        </p:nvSpPr>
        <p:spPr>
          <a:xfrm rot="1094421">
            <a:off x="2944680" y="3573091"/>
            <a:ext cx="4776019" cy="1201994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Người được uỷ quyền thực hiện bầu thay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92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4840-74D5-5B48-8928-2CA81DB7D5EE}"/>
              </a:ext>
            </a:extLst>
          </p:cNvPr>
          <p:cNvSpPr txBox="1"/>
          <p:nvPr/>
        </p:nvSpPr>
        <p:spPr>
          <a:xfrm>
            <a:off x="6095999" y="88488"/>
            <a:ext cx="291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F00"/>
                </a:solidFill>
              </a:rPr>
              <a:t>Voting (tt)</a:t>
            </a:r>
            <a:endParaRPr sz="3600" dirty="0">
              <a:solidFill>
                <a:srgbClr val="FFFF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DB129B-BC45-CB4E-BB14-2C02D3B5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1444933"/>
            <a:ext cx="3760839" cy="4292600"/>
          </a:xfrm>
          <a:prstGeom prst="rect">
            <a:avLst/>
          </a:prstGeom>
        </p:spPr>
      </p:pic>
      <p:sp>
        <p:nvSpPr>
          <p:cNvPr id="13" name="Left-Right Arrow Callout 12">
            <a:extLst>
              <a:ext uri="{FF2B5EF4-FFF2-40B4-BE49-F238E27FC236}">
                <a16:creationId xmlns:a16="http://schemas.microsoft.com/office/drawing/2014/main" id="{776DCAC9-900B-0943-ABF7-FB2D969BDD5E}"/>
              </a:ext>
            </a:extLst>
          </p:cNvPr>
          <p:cNvSpPr/>
          <p:nvPr/>
        </p:nvSpPr>
        <p:spPr>
          <a:xfrm>
            <a:off x="3969773" y="2182760"/>
            <a:ext cx="2915265" cy="1201994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Chair kiểm tra kết quả bầu cử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707E30-0809-5B47-8FCE-4A20B240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655" y="949012"/>
            <a:ext cx="4817809" cy="569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2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E858F9-F8C6-ED44-82A3-7A9DDB34B300}"/>
              </a:ext>
            </a:extLst>
          </p:cNvPr>
          <p:cNvSpPr txBox="1"/>
          <p:nvPr/>
        </p:nvSpPr>
        <p:spPr>
          <a:xfrm>
            <a:off x="3942159" y="2986084"/>
            <a:ext cx="4307682" cy="1824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4000" b="1" dirty="0">
                <a:solidFill>
                  <a:srgbClr val="0070C0"/>
                </a:solidFill>
              </a:rPr>
              <a:t>THANK YOU !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vi-VN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8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119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94</cp:revision>
  <dcterms:created xsi:type="dcterms:W3CDTF">2020-10-06T05:57:52Z</dcterms:created>
  <dcterms:modified xsi:type="dcterms:W3CDTF">2020-11-05T07:18:36Z</dcterms:modified>
</cp:coreProperties>
</file>