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413" autoAdjust="0"/>
    <p:restoredTop sz="99125" autoAdjust="0"/>
  </p:normalViewPr>
  <p:slideViewPr>
    <p:cSldViewPr snapToGrid="0" snapToObjects="1">
      <p:cViewPr>
        <p:scale>
          <a:sx n="155" d="100"/>
          <a:sy n="155" d="100"/>
        </p:scale>
        <p:origin x="-1192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46130" y="10569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620" y="3821042"/>
            <a:ext cx="9004443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26" y="3955525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162" y="3954163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04110" y="3954163"/>
            <a:ext cx="403399" cy="4033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980" y="3965570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092" y="3967738"/>
            <a:ext cx="401576" cy="4081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65407" y="1663583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650" y="4531269"/>
            <a:ext cx="9025414" cy="850391"/>
            <a:chOff x="0" y="3853591"/>
            <a:chExt cx="9144000" cy="850391"/>
          </a:xfrm>
        </p:grpSpPr>
        <p:sp>
          <p:nvSpPr>
            <p:cNvPr id="13" name="Rectangle 12"/>
            <p:cNvSpPr/>
            <p:nvPr/>
          </p:nvSpPr>
          <p:spPr>
            <a:xfrm>
              <a:off x="19604" y="3853591"/>
              <a:ext cx="9124396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899310"/>
              <a:ext cx="9144000" cy="80467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2839879" y="3837430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27440" y="3837430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97324" y="3797976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193" y="3814364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REPEAT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86562" y="377160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1772" y="377160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TEMPO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47073" y="4181524"/>
            <a:ext cx="1397053" cy="0"/>
          </a:xfrm>
          <a:prstGeom prst="line">
            <a:avLst/>
          </a:prstGeom>
          <a:ln w="57150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66653" y="4115427"/>
            <a:ext cx="137160" cy="1371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04096" y="3818290"/>
            <a:ext cx="942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SELECT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START 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9396" y="3989834"/>
            <a:ext cx="255648" cy="417248"/>
            <a:chOff x="6595790" y="1009052"/>
            <a:chExt cx="255648" cy="417248"/>
          </a:xfrm>
        </p:grpSpPr>
        <p:sp>
          <p:nvSpPr>
            <p:cNvPr id="49" name="Trapezoid 48"/>
            <p:cNvSpPr/>
            <p:nvPr/>
          </p:nvSpPr>
          <p:spPr>
            <a:xfrm>
              <a:off x="6595790" y="1009052"/>
              <a:ext cx="255648" cy="417248"/>
            </a:xfrm>
            <a:prstGeom prst="trapezoid">
              <a:avLst>
                <a:gd name="adj" fmla="val 3467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>
              <a:off x="6716206" y="1009052"/>
              <a:ext cx="7408" cy="311301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Isosceles Triangle 51"/>
            <p:cNvSpPr/>
            <p:nvPr/>
          </p:nvSpPr>
          <p:spPr>
            <a:xfrm flipV="1">
              <a:off x="6681839" y="1212403"/>
              <a:ext cx="72457" cy="8769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113" y="3947916"/>
            <a:ext cx="403399" cy="403399"/>
          </a:xfrm>
          <a:prstGeom prst="rect">
            <a:avLst/>
          </a:prstGeom>
        </p:spPr>
      </p:pic>
      <p:pic>
        <p:nvPicPr>
          <p:cNvPr id="55" name="Picture 54" descr="repe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5" y="4010882"/>
            <a:ext cx="421788" cy="421788"/>
          </a:xfrm>
          <a:prstGeom prst="rect">
            <a:avLst/>
          </a:prstGeom>
        </p:spPr>
      </p:pic>
      <p:pic>
        <p:nvPicPr>
          <p:cNvPr id="57" name="Picture 56" descr="repeatIconoff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425" y="1213136"/>
            <a:ext cx="332965" cy="332965"/>
          </a:xfrm>
          <a:prstGeom prst="rect">
            <a:avLst/>
          </a:prstGeom>
        </p:spPr>
      </p:pic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70632"/>
              </p:ext>
            </p:extLst>
          </p:nvPr>
        </p:nvGraphicFramePr>
        <p:xfrm>
          <a:off x="65407" y="1898629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76173"/>
              </p:ext>
            </p:extLst>
          </p:nvPr>
        </p:nvGraphicFramePr>
        <p:xfrm>
          <a:off x="65815" y="2387378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33854"/>
              </p:ext>
            </p:extLst>
          </p:nvPr>
        </p:nvGraphicFramePr>
        <p:xfrm>
          <a:off x="62902" y="2859656"/>
          <a:ext cx="9003520" cy="9445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51</a:t>
                      </a: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34227"/>
              </p:ext>
            </p:extLst>
          </p:nvPr>
        </p:nvGraphicFramePr>
        <p:xfrm>
          <a:off x="61232" y="3331934"/>
          <a:ext cx="450176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5264805" y="3762980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HANDS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7979" y="4006606"/>
            <a:ext cx="427677" cy="42606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nvex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655096" y="3812808"/>
            <a:ext cx="942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SELECT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END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837796" y="3997406"/>
            <a:ext cx="427677" cy="42606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nvex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49" y="5763752"/>
            <a:ext cx="2921000" cy="736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179" y="3229148"/>
            <a:ext cx="403399" cy="414593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>
            <a:off x="5349198" y="884295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25579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H="1" flipV="1">
            <a:off x="5349198" y="1063997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43750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4204" y="219109"/>
            <a:ext cx="2051892" cy="205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7894" y="1150697"/>
            <a:ext cx="233905" cy="233905"/>
          </a:xfrm>
          <a:prstGeom prst="rect">
            <a:avLst/>
          </a:prstGeom>
        </p:spPr>
      </p:pic>
      <p:sp>
        <p:nvSpPr>
          <p:cNvPr id="23" name="Isosceles Triangle 22"/>
          <p:cNvSpPr/>
          <p:nvPr/>
        </p:nvSpPr>
        <p:spPr>
          <a:xfrm flipV="1">
            <a:off x="188635" y="1687192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flipH="1" flipV="1">
            <a:off x="2495269" y="1687192"/>
            <a:ext cx="163953" cy="1920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81</Words>
  <Application>Microsoft Macintosh PowerPoint</Application>
  <PresentationFormat>On-screen Show (4:3)</PresentationFormat>
  <Paragraphs>79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95</cp:revision>
  <dcterms:created xsi:type="dcterms:W3CDTF">2013-03-22T08:15:28Z</dcterms:created>
  <dcterms:modified xsi:type="dcterms:W3CDTF">2013-03-25T21:20:58Z</dcterms:modified>
</cp:coreProperties>
</file>