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616"/>
    <a:srgbClr val="E42A19"/>
    <a:srgbClr val="F6F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9125" autoAdjust="0"/>
  </p:normalViewPr>
  <p:slideViewPr>
    <p:cSldViewPr snapToGrid="0" snapToObjects="1">
      <p:cViewPr>
        <p:scale>
          <a:sx n="140" d="100"/>
          <a:sy n="14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70039" y="60263"/>
            <a:ext cx="9025414" cy="921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026" y="3163352"/>
            <a:ext cx="9004443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32" y="3297835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68" y="3296473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06516" y="3296473"/>
            <a:ext cx="403399" cy="4033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61" y="3298420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547" y="3293075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7813" y="1005893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056" y="3873579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2842285" y="3179740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99730" y="3140286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88968" y="311391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4178" y="311391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49479" y="3491058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69059" y="3424961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21802" y="3332144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519" y="3290226"/>
            <a:ext cx="403399" cy="403399"/>
          </a:xfrm>
          <a:prstGeom prst="rect">
            <a:avLst/>
          </a:prstGeom>
        </p:spPr>
      </p:pic>
      <p:pic>
        <p:nvPicPr>
          <p:cNvPr id="57" name="Picture 56" descr="repeatIconoff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437" y="973117"/>
            <a:ext cx="285546" cy="285546"/>
          </a:xfrm>
          <a:prstGeom prst="rect">
            <a:avLst/>
          </a:prstGeom>
        </p:spPr>
      </p:pic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326"/>
              </p:ext>
            </p:extLst>
          </p:nvPr>
        </p:nvGraphicFramePr>
        <p:xfrm>
          <a:off x="67813" y="1240939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80658"/>
              </p:ext>
            </p:extLst>
          </p:nvPr>
        </p:nvGraphicFramePr>
        <p:xfrm>
          <a:off x="68221" y="1729688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3790"/>
              </p:ext>
            </p:extLst>
          </p:nvPr>
        </p:nvGraphicFramePr>
        <p:xfrm>
          <a:off x="65308" y="2201966"/>
          <a:ext cx="9003520" cy="9445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08054"/>
              </p:ext>
            </p:extLst>
          </p:nvPr>
        </p:nvGraphicFramePr>
        <p:xfrm>
          <a:off x="63638" y="2674244"/>
          <a:ext cx="450176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16534" y="3113805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4" name="Isosceles Triangle 103"/>
          <p:cNvSpPr/>
          <p:nvPr/>
        </p:nvSpPr>
        <p:spPr>
          <a:xfrm rot="5400000">
            <a:off x="-56171" y="1384523"/>
            <a:ext cx="436381" cy="16581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98992" y="1007148"/>
            <a:ext cx="942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DRAG TO END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883" y="1006133"/>
            <a:ext cx="1049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TO START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952469" y="1238980"/>
            <a:ext cx="0" cy="4742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75807" y="3136585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51196" y="356002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SLOW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13046" y="356817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FAST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2845" y="3172144"/>
            <a:ext cx="245003" cy="24500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011612" y="1243210"/>
            <a:ext cx="470327" cy="468336"/>
            <a:chOff x="5443339" y="832142"/>
            <a:chExt cx="470327" cy="46833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913666" y="8321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5675328" y="610313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>
              <a:off x="5675328" y="1057780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5675328" y="72824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5675328" y="8425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5675328" y="95049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443339" y="83650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463797" y="1251430"/>
            <a:ext cx="470327" cy="468336"/>
            <a:chOff x="5443339" y="832142"/>
            <a:chExt cx="470327" cy="468336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13666" y="8321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5675328" y="610313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5675328" y="1057780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5675328" y="72824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>
              <a:off x="5675328" y="8425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5675328" y="95049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443339" y="83650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6369553" y="1231663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22296" y="1230648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277450" y="1231663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19381" y="1229804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172124" y="1228789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627278" y="1229804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7101" y="416645"/>
            <a:ext cx="18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Moonlight Sonata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38013" y="60263"/>
            <a:ext cx="13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J. Beethoven</a:t>
            </a:r>
            <a:endParaRPr lang="en-US" dirty="0"/>
          </a:p>
        </p:txBody>
      </p:sp>
      <p:sp>
        <p:nvSpPr>
          <p:cNvPr id="66" name="Isosceles Triangle 65"/>
          <p:cNvSpPr/>
          <p:nvPr/>
        </p:nvSpPr>
        <p:spPr>
          <a:xfrm rot="16200000" flipH="1">
            <a:off x="2906468" y="1392768"/>
            <a:ext cx="436381" cy="16581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5349198" y="884295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25579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H="1" flipV="1">
            <a:off x="5349198" y="1063997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43750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204" y="219109"/>
            <a:ext cx="2051892" cy="205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7894" y="1150697"/>
            <a:ext cx="233905" cy="233905"/>
          </a:xfrm>
          <a:prstGeom prst="rect">
            <a:avLst/>
          </a:prstGeom>
        </p:spPr>
      </p:pic>
      <p:sp>
        <p:nvSpPr>
          <p:cNvPr id="23" name="Isosceles Triangle 22"/>
          <p:cNvSpPr/>
          <p:nvPr/>
        </p:nvSpPr>
        <p:spPr>
          <a:xfrm flipV="1">
            <a:off x="188635" y="1687192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flipH="1" flipV="1">
            <a:off x="2495269" y="1687192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0482" y="1443775"/>
            <a:ext cx="214736" cy="2078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4258394" y="1182362"/>
            <a:ext cx="214736" cy="207809"/>
          </a:xfrm>
          <a:prstGeom prst="rect">
            <a:avLst/>
          </a:prstGeom>
        </p:spPr>
      </p:pic>
      <p:pic>
        <p:nvPicPr>
          <p:cNvPr id="27" name="Picture 26" descr="repea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5" y="4010882"/>
            <a:ext cx="421788" cy="4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7" y="94738"/>
            <a:ext cx="4305779" cy="4497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70" y="5341973"/>
            <a:ext cx="1087699" cy="776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322" y="5896481"/>
            <a:ext cx="1254632" cy="888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22334" y="5333779"/>
            <a:ext cx="1087699" cy="776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302" y="5892550"/>
            <a:ext cx="1379565" cy="848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348" y="5643729"/>
            <a:ext cx="912994" cy="950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091" y="5326762"/>
            <a:ext cx="1080909" cy="954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7621" y="5803900"/>
            <a:ext cx="1524000" cy="105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1" y="207010"/>
            <a:ext cx="4198284" cy="4384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2879" y="4758096"/>
            <a:ext cx="1714741" cy="1045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2304" y="4912233"/>
            <a:ext cx="785218" cy="7852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4400" y="4706851"/>
            <a:ext cx="9906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4941" y="5070716"/>
            <a:ext cx="213360" cy="2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88</Words>
  <Application>Microsoft Macintosh PowerPoint</Application>
  <PresentationFormat>On-screen Show (4:3)</PresentationFormat>
  <Paragraphs>81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142</cp:revision>
  <dcterms:created xsi:type="dcterms:W3CDTF">2013-03-22T08:15:28Z</dcterms:created>
  <dcterms:modified xsi:type="dcterms:W3CDTF">2013-03-28T06:54:28Z</dcterms:modified>
</cp:coreProperties>
</file>