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520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68" y="2690866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30" y="268950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2689504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2689504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2680970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2680970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2685237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2685237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2689504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576" y="2689503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484" y="2680475"/>
            <a:ext cx="401576" cy="408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8068" y="2680970"/>
            <a:ext cx="403399" cy="4145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4844" y="3242037"/>
            <a:ext cx="9025414" cy="158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44844" y="3499639"/>
            <a:ext cx="9025414" cy="2074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844" y="3366616"/>
            <a:ext cx="9025414" cy="163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1076538" y="3184678"/>
            <a:ext cx="163953" cy="158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4092" y="3366616"/>
            <a:ext cx="0" cy="163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191112" y="3548805"/>
            <a:ext cx="163953" cy="15832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516761" y="3548804"/>
            <a:ext cx="163953" cy="1583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6115" y="3366615"/>
            <a:ext cx="2312753" cy="1633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38" y="3707131"/>
            <a:ext cx="902541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32</cp:revision>
  <dcterms:created xsi:type="dcterms:W3CDTF">2013-03-22T08:15:28Z</dcterms:created>
  <dcterms:modified xsi:type="dcterms:W3CDTF">2013-03-23T02:03:13Z</dcterms:modified>
</cp:coreProperties>
</file>