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191"/>
    <a:srgbClr val="4F81BD"/>
    <a:srgbClr val="305480"/>
    <a:srgbClr val="D42616"/>
    <a:srgbClr val="E42A19"/>
    <a:srgbClr val="F6F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99125" autoAdjust="0"/>
  </p:normalViewPr>
  <p:slideViewPr>
    <p:cSldViewPr snapToGrid="0" snapToObjects="1">
      <p:cViewPr varScale="1">
        <p:scale>
          <a:sx n="110" d="100"/>
          <a:sy n="110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85E-68BF-194B-9C7C-28321EFA365C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624-23EB-0046-BDA7-B99A48602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70039" y="60263"/>
            <a:ext cx="9025414" cy="9219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026" y="3163352"/>
            <a:ext cx="9004443" cy="6938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232" y="3297835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568" y="3296473"/>
            <a:ext cx="403399" cy="403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06516" y="3296473"/>
            <a:ext cx="403399" cy="4033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61" y="3298420"/>
            <a:ext cx="395668" cy="3991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1547" y="3293075"/>
            <a:ext cx="401576" cy="4081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67813" y="1005893"/>
            <a:ext cx="9025414" cy="2156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406" y="3873579"/>
            <a:ext cx="900606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6" y="3919298"/>
            <a:ext cx="9025414" cy="804672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2798992" y="3126865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99730" y="3140286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88968" y="3113916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PLAY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4178" y="3113916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TEMPO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449479" y="3491058"/>
            <a:ext cx="1397053" cy="0"/>
          </a:xfrm>
          <a:prstGeom prst="line">
            <a:avLst/>
          </a:prstGeom>
          <a:ln w="57150" cmpd="sng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69059" y="3424961"/>
            <a:ext cx="137160" cy="13716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021802" y="3332144"/>
            <a:ext cx="255648" cy="417248"/>
            <a:chOff x="6595790" y="1009052"/>
            <a:chExt cx="255648" cy="417248"/>
          </a:xfrm>
        </p:grpSpPr>
        <p:sp>
          <p:nvSpPr>
            <p:cNvPr id="49" name="Trapezoid 48"/>
            <p:cNvSpPr/>
            <p:nvPr/>
          </p:nvSpPr>
          <p:spPr>
            <a:xfrm>
              <a:off x="6595790" y="1009052"/>
              <a:ext cx="255648" cy="417248"/>
            </a:xfrm>
            <a:prstGeom prst="trapezoid">
              <a:avLst>
                <a:gd name="adj" fmla="val 3467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51" name="Straight Connector 50"/>
            <p:cNvCxnSpPr>
              <a:stCxn id="49" idx="0"/>
            </p:cNvCxnSpPr>
            <p:nvPr/>
          </p:nvCxnSpPr>
          <p:spPr>
            <a:xfrm flipH="1">
              <a:off x="6716206" y="1009052"/>
              <a:ext cx="7408" cy="311301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Isosceles Triangle 51"/>
            <p:cNvSpPr/>
            <p:nvPr/>
          </p:nvSpPr>
          <p:spPr>
            <a:xfrm flipV="1">
              <a:off x="6681839" y="1212403"/>
              <a:ext cx="72457" cy="87692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519" y="3290226"/>
            <a:ext cx="403399" cy="403399"/>
          </a:xfrm>
          <a:prstGeom prst="rect">
            <a:avLst/>
          </a:prstGeom>
        </p:spPr>
      </p:pic>
      <p:pic>
        <p:nvPicPr>
          <p:cNvPr id="57" name="Picture 56" descr="repeatIconoff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437" y="973117"/>
            <a:ext cx="285546" cy="285546"/>
          </a:xfrm>
          <a:prstGeom prst="rect">
            <a:avLst/>
          </a:prstGeom>
        </p:spPr>
      </p:pic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326"/>
              </p:ext>
            </p:extLst>
          </p:nvPr>
        </p:nvGraphicFramePr>
        <p:xfrm>
          <a:off x="67813" y="1240939"/>
          <a:ext cx="900352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80658"/>
              </p:ext>
            </p:extLst>
          </p:nvPr>
        </p:nvGraphicFramePr>
        <p:xfrm>
          <a:off x="68221" y="1729688"/>
          <a:ext cx="900352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3790"/>
              </p:ext>
            </p:extLst>
          </p:nvPr>
        </p:nvGraphicFramePr>
        <p:xfrm>
          <a:off x="65308" y="2201966"/>
          <a:ext cx="9003520" cy="9445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408054"/>
              </p:ext>
            </p:extLst>
          </p:nvPr>
        </p:nvGraphicFramePr>
        <p:xfrm>
          <a:off x="63638" y="2674244"/>
          <a:ext cx="450176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16534" y="3113805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HANDS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4" name="Isosceles Triangle 103"/>
          <p:cNvSpPr/>
          <p:nvPr/>
        </p:nvSpPr>
        <p:spPr>
          <a:xfrm rot="5400000">
            <a:off x="-56171" y="1384523"/>
            <a:ext cx="436381" cy="16581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98992" y="1007148"/>
            <a:ext cx="942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DRAG TO END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883" y="1006133"/>
            <a:ext cx="1049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TO START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1952469" y="1238980"/>
            <a:ext cx="0" cy="4742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75807" y="3136585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51196" y="3560029"/>
            <a:ext cx="59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SLOW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13046" y="3568179"/>
            <a:ext cx="59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FAST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2845" y="3172144"/>
            <a:ext cx="245003" cy="24500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011612" y="1243210"/>
            <a:ext cx="470327" cy="468336"/>
            <a:chOff x="5443339" y="832142"/>
            <a:chExt cx="470327" cy="46833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913666" y="83214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5675328" y="610313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>
              <a:off x="5675328" y="1057780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>
              <a:off x="5675328" y="728241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>
              <a:off x="5675328" y="84254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>
              <a:off x="5675328" y="95049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443339" y="836501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5463797" y="1251430"/>
            <a:ext cx="470327" cy="468336"/>
            <a:chOff x="5443339" y="832142"/>
            <a:chExt cx="470327" cy="468336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13666" y="83214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>
              <a:off x="5675328" y="610313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>
              <a:off x="5675328" y="1057780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6200000">
              <a:off x="5675328" y="728241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>
              <a:off x="5675328" y="84254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>
              <a:off x="5675328" y="95049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443339" y="836501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6369553" y="1231663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822296" y="1230648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277450" y="1231663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719381" y="1229804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172124" y="1228789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627278" y="1229804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7101" y="416645"/>
            <a:ext cx="185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Moonlight Sonata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38013" y="60263"/>
            <a:ext cx="138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J. Beethoven</a:t>
            </a:r>
            <a:endParaRPr lang="en-US" dirty="0"/>
          </a:p>
        </p:txBody>
      </p:sp>
      <p:sp>
        <p:nvSpPr>
          <p:cNvPr id="66" name="Isosceles Triangle 65"/>
          <p:cNvSpPr/>
          <p:nvPr/>
        </p:nvSpPr>
        <p:spPr>
          <a:xfrm rot="16200000" flipH="1">
            <a:off x="2906468" y="1392768"/>
            <a:ext cx="436381" cy="16581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55" y="3197532"/>
            <a:ext cx="412580" cy="412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465" y="3188998"/>
            <a:ext cx="404761" cy="4047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70950" y="1081548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728" y="3178780"/>
            <a:ext cx="417883" cy="417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309708" y="3188998"/>
            <a:ext cx="417883" cy="4178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9871" y="3184562"/>
            <a:ext cx="404759" cy="40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087030" y="3178780"/>
            <a:ext cx="404759" cy="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2989" y="1089742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DISABLED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12" y="3208183"/>
            <a:ext cx="415411" cy="415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12180" y="3194663"/>
            <a:ext cx="415411" cy="415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309" y="3204087"/>
            <a:ext cx="408856" cy="4088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887" y="3208183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8" y="1428814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9" y="883335"/>
            <a:ext cx="740696" cy="747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179" y="977081"/>
            <a:ext cx="399131" cy="399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59044" y="3436445"/>
            <a:ext cx="740696" cy="747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58" y="3306066"/>
            <a:ext cx="836151" cy="1256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58" y="2089356"/>
            <a:ext cx="942738" cy="696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011" y="2015202"/>
            <a:ext cx="5154971" cy="32196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7530" y="518219"/>
            <a:ext cx="9025414" cy="1633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8801" y="518218"/>
            <a:ext cx="2312753" cy="1633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049" y="5763752"/>
            <a:ext cx="2921000" cy="736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4179" y="3229148"/>
            <a:ext cx="403399" cy="414593"/>
          </a:xfrm>
          <a:prstGeom prst="rect">
            <a:avLst/>
          </a:prstGeom>
        </p:spPr>
      </p:pic>
      <p:sp>
        <p:nvSpPr>
          <p:cNvPr id="19" name="Bent Arrow 18"/>
          <p:cNvSpPr/>
          <p:nvPr/>
        </p:nvSpPr>
        <p:spPr>
          <a:xfrm>
            <a:off x="5349198" y="884295"/>
            <a:ext cx="637518" cy="404553"/>
          </a:xfrm>
          <a:prstGeom prst="bentArrow">
            <a:avLst>
              <a:gd name="adj1" fmla="val 23845"/>
              <a:gd name="adj2" fmla="val 25000"/>
              <a:gd name="adj3" fmla="val 25000"/>
              <a:gd name="adj4" fmla="val 25579"/>
            </a:avLst>
          </a:prstGeom>
          <a:solidFill>
            <a:srgbClr val="FFFF00"/>
          </a:solidFill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flipH="1" flipV="1">
            <a:off x="5349198" y="1063997"/>
            <a:ext cx="637518" cy="404553"/>
          </a:xfrm>
          <a:prstGeom prst="bentArrow">
            <a:avLst>
              <a:gd name="adj1" fmla="val 23845"/>
              <a:gd name="adj2" fmla="val 25000"/>
              <a:gd name="adj3" fmla="val 25000"/>
              <a:gd name="adj4" fmla="val 43750"/>
            </a:avLst>
          </a:prstGeom>
          <a:solidFill>
            <a:srgbClr val="FFFF00"/>
          </a:solidFill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4204" y="219109"/>
            <a:ext cx="2051892" cy="20518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7894" y="1150697"/>
            <a:ext cx="233905" cy="233905"/>
          </a:xfrm>
          <a:prstGeom prst="rect">
            <a:avLst/>
          </a:prstGeom>
        </p:spPr>
      </p:pic>
      <p:sp>
        <p:nvSpPr>
          <p:cNvPr id="23" name="Isosceles Triangle 22"/>
          <p:cNvSpPr/>
          <p:nvPr/>
        </p:nvSpPr>
        <p:spPr>
          <a:xfrm flipV="1">
            <a:off x="188635" y="1687192"/>
            <a:ext cx="163953" cy="158326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flipH="1" flipV="1">
            <a:off x="2495269" y="1687192"/>
            <a:ext cx="163953" cy="19207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00482" y="1443775"/>
            <a:ext cx="214736" cy="2078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4258394" y="1182362"/>
            <a:ext cx="214736" cy="207809"/>
          </a:xfrm>
          <a:prstGeom prst="rect">
            <a:avLst/>
          </a:prstGeom>
        </p:spPr>
      </p:pic>
      <p:pic>
        <p:nvPicPr>
          <p:cNvPr id="27" name="Picture 26" descr="repea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5" y="4010882"/>
            <a:ext cx="421788" cy="42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37" y="94738"/>
            <a:ext cx="4305779" cy="4497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30" y="5924585"/>
            <a:ext cx="508033" cy="362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322" y="5896481"/>
            <a:ext cx="1254632" cy="888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22334" y="5333779"/>
            <a:ext cx="1087699" cy="776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302" y="5892550"/>
            <a:ext cx="1379565" cy="848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8348" y="5643729"/>
            <a:ext cx="912994" cy="9503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3091" y="5326762"/>
            <a:ext cx="1080909" cy="954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7621" y="5803900"/>
            <a:ext cx="1524000" cy="1054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5137" y="207010"/>
            <a:ext cx="4198284" cy="4384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4963" y="3997653"/>
            <a:ext cx="1714741" cy="10458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2304" y="4912233"/>
            <a:ext cx="785218" cy="7852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4400" y="4706851"/>
            <a:ext cx="990600" cy="990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4261" y="4776604"/>
            <a:ext cx="213360" cy="2712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6422" y="5510543"/>
            <a:ext cx="117591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Watch</a:t>
            </a:r>
          </a:p>
          <a:p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dirty="0" smtClean="0">
                <a:latin typeface="Arial"/>
                <a:cs typeface="Arial"/>
              </a:rPr>
              <a:t>nd</a:t>
            </a:r>
          </a:p>
          <a:p>
            <a:r>
              <a:rPr lang="en-US" sz="2400" dirty="0" smtClean="0">
                <a:latin typeface="Arial"/>
                <a:cs typeface="Arial"/>
              </a:rPr>
              <a:t>Repeat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15137" y="4426933"/>
            <a:ext cx="1836935" cy="1469548"/>
          </a:xfrm>
          <a:prstGeom prst="rect">
            <a:avLst/>
          </a:prstGeom>
        </p:spPr>
      </p:pic>
      <p:pic>
        <p:nvPicPr>
          <p:cNvPr id="23" name="Picture 22" descr="log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7010"/>
            <a:ext cx="3133038" cy="1676111"/>
          </a:xfrm>
          <a:prstGeom prst="rect">
            <a:avLst/>
          </a:prstGeom>
        </p:spPr>
      </p:pic>
      <p:pic>
        <p:nvPicPr>
          <p:cNvPr id="18" name="Picture 17" descr="Watch and Repeat.gi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6422" y="2021980"/>
            <a:ext cx="2767341" cy="1486786"/>
          </a:xfrm>
          <a:prstGeom prst="rect">
            <a:avLst/>
          </a:prstGeom>
        </p:spPr>
      </p:pic>
      <p:sp>
        <p:nvSpPr>
          <p:cNvPr id="19" name="Moon 18"/>
          <p:cNvSpPr/>
          <p:nvPr/>
        </p:nvSpPr>
        <p:spPr>
          <a:xfrm rot="5400000">
            <a:off x="3818468" y="1139728"/>
            <a:ext cx="514458" cy="1486786"/>
          </a:xfrm>
          <a:prstGeom prst="moon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-Turn Arrow 19"/>
          <p:cNvSpPr/>
          <p:nvPr/>
        </p:nvSpPr>
        <p:spPr>
          <a:xfrm>
            <a:off x="3444045" y="334978"/>
            <a:ext cx="1448554" cy="606583"/>
          </a:xfrm>
          <a:prstGeom prst="uturnArrow">
            <a:avLst>
              <a:gd name="adj1" fmla="val 8484"/>
              <a:gd name="adj2" fmla="val 4242"/>
              <a:gd name="adj3" fmla="val 40544"/>
              <a:gd name="adj4" fmla="val 83710"/>
              <a:gd name="adj5" fmla="val 541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644900" y="3009900"/>
            <a:ext cx="1066800" cy="96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968342" y="2451100"/>
            <a:ext cx="2414572" cy="2068025"/>
            <a:chOff x="2981042" y="2451100"/>
            <a:chExt cx="2414572" cy="2068025"/>
          </a:xfrm>
        </p:grpSpPr>
        <p:sp>
          <p:nvSpPr>
            <p:cNvPr id="32" name="Arc 31"/>
            <p:cNvSpPr/>
            <p:nvPr/>
          </p:nvSpPr>
          <p:spPr>
            <a:xfrm>
              <a:off x="2981042" y="3016250"/>
              <a:ext cx="2408222" cy="1502875"/>
            </a:xfrm>
            <a:prstGeom prst="arc">
              <a:avLst>
                <a:gd name="adj1" fmla="val 11495295"/>
                <a:gd name="adj2" fmla="val 20941679"/>
              </a:avLst>
            </a:prstGeom>
            <a:ln w="190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 flipV="1">
              <a:off x="2987392" y="2451100"/>
              <a:ext cx="2408222" cy="1502875"/>
            </a:xfrm>
            <a:prstGeom prst="arc">
              <a:avLst>
                <a:gd name="adj1" fmla="val 11491574"/>
                <a:gd name="adj2" fmla="val 20899464"/>
              </a:avLst>
            </a:prstGeom>
            <a:ln w="190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841750" y="3200400"/>
            <a:ext cx="609600" cy="565150"/>
          </a:xfrm>
          <a:custGeom>
            <a:avLst/>
            <a:gdLst>
              <a:gd name="connsiteX0" fmla="*/ 4940300 w 4940300"/>
              <a:gd name="connsiteY0" fmla="*/ 0 h 4749800"/>
              <a:gd name="connsiteX1" fmla="*/ 4686300 w 4940300"/>
              <a:gd name="connsiteY1" fmla="*/ 2959100 h 4749800"/>
              <a:gd name="connsiteX2" fmla="*/ 4673600 w 4940300"/>
              <a:gd name="connsiteY2" fmla="*/ 3346450 h 4749800"/>
              <a:gd name="connsiteX3" fmla="*/ 4667250 w 4940300"/>
              <a:gd name="connsiteY3" fmla="*/ 3600450 h 4749800"/>
              <a:gd name="connsiteX4" fmla="*/ 4565650 w 4940300"/>
              <a:gd name="connsiteY4" fmla="*/ 3848100 h 4749800"/>
              <a:gd name="connsiteX5" fmla="*/ 4394200 w 4940300"/>
              <a:gd name="connsiteY5" fmla="*/ 4083050 h 4749800"/>
              <a:gd name="connsiteX6" fmla="*/ 4121150 w 4940300"/>
              <a:gd name="connsiteY6" fmla="*/ 4286250 h 4749800"/>
              <a:gd name="connsiteX7" fmla="*/ 3784600 w 4940300"/>
              <a:gd name="connsiteY7" fmla="*/ 4413250 h 4749800"/>
              <a:gd name="connsiteX8" fmla="*/ 3479800 w 4940300"/>
              <a:gd name="connsiteY8" fmla="*/ 4406900 h 4749800"/>
              <a:gd name="connsiteX9" fmla="*/ 3213100 w 4940300"/>
              <a:gd name="connsiteY9" fmla="*/ 4324350 h 4749800"/>
              <a:gd name="connsiteX10" fmla="*/ 3048000 w 4940300"/>
              <a:gd name="connsiteY10" fmla="*/ 4178300 h 4749800"/>
              <a:gd name="connsiteX11" fmla="*/ 2895600 w 4940300"/>
              <a:gd name="connsiteY11" fmla="*/ 4019550 h 4749800"/>
              <a:gd name="connsiteX12" fmla="*/ 2838450 w 4940300"/>
              <a:gd name="connsiteY12" fmla="*/ 3822700 h 4749800"/>
              <a:gd name="connsiteX13" fmla="*/ 2813050 w 4940300"/>
              <a:gd name="connsiteY13" fmla="*/ 3632200 h 4749800"/>
              <a:gd name="connsiteX14" fmla="*/ 2908300 w 4940300"/>
              <a:gd name="connsiteY14" fmla="*/ 3365500 h 4749800"/>
              <a:gd name="connsiteX15" fmla="*/ 3016250 w 4940300"/>
              <a:gd name="connsiteY15" fmla="*/ 3181350 h 4749800"/>
              <a:gd name="connsiteX16" fmla="*/ 3181350 w 4940300"/>
              <a:gd name="connsiteY16" fmla="*/ 3035300 h 4749800"/>
              <a:gd name="connsiteX17" fmla="*/ 3397250 w 4940300"/>
              <a:gd name="connsiteY17" fmla="*/ 2940050 h 4749800"/>
              <a:gd name="connsiteX18" fmla="*/ 3651250 w 4940300"/>
              <a:gd name="connsiteY18" fmla="*/ 2863850 h 4749800"/>
              <a:gd name="connsiteX19" fmla="*/ 3898900 w 4940300"/>
              <a:gd name="connsiteY19" fmla="*/ 2838450 h 4749800"/>
              <a:gd name="connsiteX20" fmla="*/ 4032250 w 4940300"/>
              <a:gd name="connsiteY20" fmla="*/ 2857500 h 4749800"/>
              <a:gd name="connsiteX21" fmla="*/ 4184650 w 4940300"/>
              <a:gd name="connsiteY21" fmla="*/ 2895600 h 4749800"/>
              <a:gd name="connsiteX22" fmla="*/ 4235450 w 4940300"/>
              <a:gd name="connsiteY22" fmla="*/ 2927350 h 4749800"/>
              <a:gd name="connsiteX23" fmla="*/ 4483100 w 4940300"/>
              <a:gd name="connsiteY23" fmla="*/ 819150 h 4749800"/>
              <a:gd name="connsiteX24" fmla="*/ 2108200 w 4940300"/>
              <a:gd name="connsiteY24" fmla="*/ 1085850 h 4749800"/>
              <a:gd name="connsiteX25" fmla="*/ 1936750 w 4940300"/>
              <a:gd name="connsiteY25" fmla="*/ 2520950 h 4749800"/>
              <a:gd name="connsiteX26" fmla="*/ 1866900 w 4940300"/>
              <a:gd name="connsiteY26" fmla="*/ 3321050 h 4749800"/>
              <a:gd name="connsiteX27" fmla="*/ 1854200 w 4940300"/>
              <a:gd name="connsiteY27" fmla="*/ 3556000 h 4749800"/>
              <a:gd name="connsiteX28" fmla="*/ 1797050 w 4940300"/>
              <a:gd name="connsiteY28" fmla="*/ 3898900 h 4749800"/>
              <a:gd name="connsiteX29" fmla="*/ 1689100 w 4940300"/>
              <a:gd name="connsiteY29" fmla="*/ 4292600 h 4749800"/>
              <a:gd name="connsiteX30" fmla="*/ 1498600 w 4940300"/>
              <a:gd name="connsiteY30" fmla="*/ 4521200 h 4749800"/>
              <a:gd name="connsiteX31" fmla="*/ 1244600 w 4940300"/>
              <a:gd name="connsiteY31" fmla="*/ 4692650 h 4749800"/>
              <a:gd name="connsiteX32" fmla="*/ 927100 w 4940300"/>
              <a:gd name="connsiteY32" fmla="*/ 4749800 h 4749800"/>
              <a:gd name="connsiteX33" fmla="*/ 508000 w 4940300"/>
              <a:gd name="connsiteY33" fmla="*/ 4737100 h 4749800"/>
              <a:gd name="connsiteX34" fmla="*/ 273050 w 4940300"/>
              <a:gd name="connsiteY34" fmla="*/ 4629150 h 4749800"/>
              <a:gd name="connsiteX35" fmla="*/ 107950 w 4940300"/>
              <a:gd name="connsiteY35" fmla="*/ 4470400 h 4749800"/>
              <a:gd name="connsiteX36" fmla="*/ 0 w 4940300"/>
              <a:gd name="connsiteY36" fmla="*/ 4203700 h 4749800"/>
              <a:gd name="connsiteX37" fmla="*/ 0 w 4940300"/>
              <a:gd name="connsiteY37" fmla="*/ 3829050 h 4749800"/>
              <a:gd name="connsiteX38" fmla="*/ 158750 w 4940300"/>
              <a:gd name="connsiteY38" fmla="*/ 3575050 h 4749800"/>
              <a:gd name="connsiteX39" fmla="*/ 361950 w 4940300"/>
              <a:gd name="connsiteY39" fmla="*/ 3403600 h 4749800"/>
              <a:gd name="connsiteX40" fmla="*/ 527050 w 4940300"/>
              <a:gd name="connsiteY40" fmla="*/ 3282950 h 4749800"/>
              <a:gd name="connsiteX41" fmla="*/ 774700 w 4940300"/>
              <a:gd name="connsiteY41" fmla="*/ 3225800 h 4749800"/>
              <a:gd name="connsiteX42" fmla="*/ 977900 w 4940300"/>
              <a:gd name="connsiteY42" fmla="*/ 3181350 h 4749800"/>
              <a:gd name="connsiteX43" fmla="*/ 1174750 w 4940300"/>
              <a:gd name="connsiteY43" fmla="*/ 3206750 h 4749800"/>
              <a:gd name="connsiteX44" fmla="*/ 1333500 w 4940300"/>
              <a:gd name="connsiteY44" fmla="*/ 3238500 h 4749800"/>
              <a:gd name="connsiteX45" fmla="*/ 1390650 w 4940300"/>
              <a:gd name="connsiteY45" fmla="*/ 3213100 h 4749800"/>
              <a:gd name="connsiteX46" fmla="*/ 1739900 w 4940300"/>
              <a:gd name="connsiteY46" fmla="*/ 387350 h 4749800"/>
              <a:gd name="connsiteX47" fmla="*/ 4940300 w 4940300"/>
              <a:gd name="connsiteY47" fmla="*/ 0 h 4749800"/>
              <a:gd name="connsiteX0" fmla="*/ 5016500 w 5016500"/>
              <a:gd name="connsiteY0" fmla="*/ 0 h 4749800"/>
              <a:gd name="connsiteX1" fmla="*/ 4686300 w 5016500"/>
              <a:gd name="connsiteY1" fmla="*/ 295910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83100 w 5016500"/>
              <a:gd name="connsiteY23" fmla="*/ 819150 h 4749800"/>
              <a:gd name="connsiteX24" fmla="*/ 2108200 w 5016500"/>
              <a:gd name="connsiteY24" fmla="*/ 1085850 h 4749800"/>
              <a:gd name="connsiteX25" fmla="*/ 193675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83100 w 5016500"/>
              <a:gd name="connsiteY23" fmla="*/ 819150 h 4749800"/>
              <a:gd name="connsiteX24" fmla="*/ 2108200 w 5016500"/>
              <a:gd name="connsiteY24" fmla="*/ 1085850 h 4749800"/>
              <a:gd name="connsiteX25" fmla="*/ 193675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108200 w 5016500"/>
              <a:gd name="connsiteY24" fmla="*/ 1085850 h 4749800"/>
              <a:gd name="connsiteX25" fmla="*/ 193675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93675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98120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866900 w 5016500"/>
              <a:gd name="connsiteY25" fmla="*/ 3321050 h 4749800"/>
              <a:gd name="connsiteX26" fmla="*/ 1854200 w 5016500"/>
              <a:gd name="connsiteY26" fmla="*/ 3556000 h 4749800"/>
              <a:gd name="connsiteX27" fmla="*/ 1797050 w 5016500"/>
              <a:gd name="connsiteY27" fmla="*/ 389890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892300 w 5016500"/>
              <a:gd name="connsiteY25" fmla="*/ 309880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924050 w 5016500"/>
              <a:gd name="connsiteY25" fmla="*/ 314960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79650 w 5016500"/>
              <a:gd name="connsiteY24" fmla="*/ 1079500 h 4749800"/>
              <a:gd name="connsiteX25" fmla="*/ 1924050 w 5016500"/>
              <a:gd name="connsiteY25" fmla="*/ 314960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79650 w 5016500"/>
              <a:gd name="connsiteY24" fmla="*/ 1079500 h 4749800"/>
              <a:gd name="connsiteX25" fmla="*/ 2006600 w 5016500"/>
              <a:gd name="connsiteY25" fmla="*/ 3155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22350 h 4749800"/>
              <a:gd name="connsiteX25" fmla="*/ 2006600 w 5016500"/>
              <a:gd name="connsiteY25" fmla="*/ 3155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92300 w 5016500"/>
              <a:gd name="connsiteY27" fmla="*/ 35687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92300 w 5016500"/>
              <a:gd name="connsiteY27" fmla="*/ 35687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92300 w 5016500"/>
              <a:gd name="connsiteY27" fmla="*/ 3568700 h 4749800"/>
              <a:gd name="connsiteX28" fmla="*/ 1854200 w 5016500"/>
              <a:gd name="connsiteY28" fmla="*/ 390525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92300 w 5016500"/>
              <a:gd name="connsiteY27" fmla="*/ 3568700 h 4749800"/>
              <a:gd name="connsiteX28" fmla="*/ 1854200 w 5016500"/>
              <a:gd name="connsiteY28" fmla="*/ 390525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917700 w 5016500"/>
              <a:gd name="connsiteY27" fmla="*/ 3568700 h 4749800"/>
              <a:gd name="connsiteX28" fmla="*/ 1854200 w 5016500"/>
              <a:gd name="connsiteY28" fmla="*/ 390525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917700 w 5016500"/>
              <a:gd name="connsiteY26" fmla="*/ 3568700 h 4749800"/>
              <a:gd name="connsiteX27" fmla="*/ 1854200 w 5016500"/>
              <a:gd name="connsiteY27" fmla="*/ 390525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73250 w 5016500"/>
              <a:gd name="connsiteY26" fmla="*/ 3625850 h 4749800"/>
              <a:gd name="connsiteX27" fmla="*/ 1854200 w 5016500"/>
              <a:gd name="connsiteY27" fmla="*/ 390525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73250 w 5016500"/>
              <a:gd name="connsiteY26" fmla="*/ 3625850 h 4749800"/>
              <a:gd name="connsiteX27" fmla="*/ 1854200 w 5016500"/>
              <a:gd name="connsiteY27" fmla="*/ 390525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60550 w 5016500"/>
              <a:gd name="connsiteY26" fmla="*/ 3587750 h 4749800"/>
              <a:gd name="connsiteX27" fmla="*/ 1854200 w 5016500"/>
              <a:gd name="connsiteY27" fmla="*/ 390525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60550 w 5016500"/>
              <a:gd name="connsiteY26" fmla="*/ 3587750 h 4749800"/>
              <a:gd name="connsiteX27" fmla="*/ 1835150 w 5016500"/>
              <a:gd name="connsiteY27" fmla="*/ 392430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60550 w 5016500"/>
              <a:gd name="connsiteY26" fmla="*/ 3587750 h 4749800"/>
              <a:gd name="connsiteX27" fmla="*/ 1854200 w 5016500"/>
              <a:gd name="connsiteY27" fmla="*/ 3752850 h 4749800"/>
              <a:gd name="connsiteX28" fmla="*/ 1835150 w 5016500"/>
              <a:gd name="connsiteY28" fmla="*/ 39243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016500" h="4749800">
                <a:moveTo>
                  <a:pt x="5016500" y="0"/>
                </a:moveTo>
                <a:lnTo>
                  <a:pt x="4692650" y="3155950"/>
                </a:lnTo>
                <a:lnTo>
                  <a:pt x="4673600" y="3346450"/>
                </a:lnTo>
                <a:lnTo>
                  <a:pt x="4667250" y="3600450"/>
                </a:lnTo>
                <a:lnTo>
                  <a:pt x="4565650" y="3848100"/>
                </a:lnTo>
                <a:lnTo>
                  <a:pt x="4394200" y="4083050"/>
                </a:lnTo>
                <a:lnTo>
                  <a:pt x="4121150" y="4286250"/>
                </a:lnTo>
                <a:lnTo>
                  <a:pt x="3784600" y="4413250"/>
                </a:lnTo>
                <a:lnTo>
                  <a:pt x="3479800" y="4406900"/>
                </a:lnTo>
                <a:lnTo>
                  <a:pt x="3213100" y="4324350"/>
                </a:lnTo>
                <a:lnTo>
                  <a:pt x="3048000" y="4178300"/>
                </a:lnTo>
                <a:lnTo>
                  <a:pt x="2895600" y="4019550"/>
                </a:lnTo>
                <a:lnTo>
                  <a:pt x="2838450" y="3822700"/>
                </a:lnTo>
                <a:lnTo>
                  <a:pt x="2813050" y="3632200"/>
                </a:lnTo>
                <a:lnTo>
                  <a:pt x="2908300" y="3365500"/>
                </a:lnTo>
                <a:lnTo>
                  <a:pt x="3016250" y="3181350"/>
                </a:lnTo>
                <a:lnTo>
                  <a:pt x="3181350" y="3035300"/>
                </a:lnTo>
                <a:lnTo>
                  <a:pt x="3397250" y="2940050"/>
                </a:lnTo>
                <a:lnTo>
                  <a:pt x="3651250" y="2863850"/>
                </a:lnTo>
                <a:lnTo>
                  <a:pt x="3898900" y="2838450"/>
                </a:lnTo>
                <a:lnTo>
                  <a:pt x="4032250" y="2857500"/>
                </a:lnTo>
                <a:lnTo>
                  <a:pt x="4184650" y="2895600"/>
                </a:lnTo>
                <a:lnTo>
                  <a:pt x="4235450" y="2927350"/>
                </a:lnTo>
                <a:lnTo>
                  <a:pt x="4432300" y="825500"/>
                </a:lnTo>
                <a:lnTo>
                  <a:pt x="2343150" y="1047750"/>
                </a:lnTo>
                <a:lnTo>
                  <a:pt x="1905000" y="3403600"/>
                </a:lnTo>
                <a:lnTo>
                  <a:pt x="1860550" y="3587750"/>
                </a:lnTo>
                <a:cubicBezTo>
                  <a:pt x="1852083" y="3645958"/>
                  <a:pt x="1858433" y="3696758"/>
                  <a:pt x="1854200" y="3752850"/>
                </a:cubicBezTo>
                <a:cubicBezTo>
                  <a:pt x="1849967" y="3808942"/>
                  <a:pt x="1862667" y="3834342"/>
                  <a:pt x="1835150" y="3924300"/>
                </a:cubicBezTo>
                <a:cubicBezTo>
                  <a:pt x="1786467" y="4085167"/>
                  <a:pt x="1744133" y="4163483"/>
                  <a:pt x="1689100" y="4292600"/>
                </a:cubicBezTo>
                <a:lnTo>
                  <a:pt x="1498600" y="4521200"/>
                </a:lnTo>
                <a:lnTo>
                  <a:pt x="1244600" y="4692650"/>
                </a:lnTo>
                <a:lnTo>
                  <a:pt x="927100" y="4749800"/>
                </a:lnTo>
                <a:lnTo>
                  <a:pt x="508000" y="4737100"/>
                </a:lnTo>
                <a:lnTo>
                  <a:pt x="273050" y="4629150"/>
                </a:lnTo>
                <a:lnTo>
                  <a:pt x="107950" y="4470400"/>
                </a:lnTo>
                <a:lnTo>
                  <a:pt x="0" y="4203700"/>
                </a:lnTo>
                <a:lnTo>
                  <a:pt x="0" y="3829050"/>
                </a:lnTo>
                <a:lnTo>
                  <a:pt x="158750" y="3575050"/>
                </a:lnTo>
                <a:lnTo>
                  <a:pt x="361950" y="3403600"/>
                </a:lnTo>
                <a:lnTo>
                  <a:pt x="527050" y="3282950"/>
                </a:lnTo>
                <a:lnTo>
                  <a:pt x="774700" y="3225800"/>
                </a:lnTo>
                <a:lnTo>
                  <a:pt x="977900" y="3181350"/>
                </a:lnTo>
                <a:lnTo>
                  <a:pt x="1174750" y="3206750"/>
                </a:lnTo>
                <a:lnTo>
                  <a:pt x="1333500" y="3238500"/>
                </a:lnTo>
                <a:lnTo>
                  <a:pt x="1390650" y="3213100"/>
                </a:lnTo>
                <a:lnTo>
                  <a:pt x="1739900" y="387350"/>
                </a:lnTo>
                <a:lnTo>
                  <a:pt x="50165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6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-291990" y="373384"/>
            <a:ext cx="10151214" cy="4814252"/>
          </a:xfrm>
          <a:prstGeom prst="rect">
            <a:avLst/>
          </a:prstGeom>
          <a:solidFill>
            <a:srgbClr val="91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2816141" y="2441409"/>
            <a:ext cx="2734147" cy="2068025"/>
            <a:chOff x="2816141" y="2441409"/>
            <a:chExt cx="2734147" cy="2068025"/>
          </a:xfrm>
        </p:grpSpPr>
        <p:grpSp>
          <p:nvGrpSpPr>
            <p:cNvPr id="57" name="Group 56"/>
            <p:cNvGrpSpPr/>
            <p:nvPr/>
          </p:nvGrpSpPr>
          <p:grpSpPr>
            <a:xfrm>
              <a:off x="2953969" y="2441409"/>
              <a:ext cx="2489782" cy="2068025"/>
              <a:chOff x="2953969" y="2441409"/>
              <a:chExt cx="2489782" cy="206802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57600" y="3009900"/>
                <a:ext cx="1066800" cy="965200"/>
              </a:xfrm>
              <a:prstGeom prst="ellipse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44"/>
              <p:cNvGrpSpPr/>
              <p:nvPr/>
            </p:nvGrpSpPr>
            <p:grpSpPr>
              <a:xfrm>
                <a:off x="2965639" y="2441409"/>
                <a:ext cx="2423625" cy="2068025"/>
                <a:chOff x="2971989" y="2451100"/>
                <a:chExt cx="2423625" cy="2068025"/>
              </a:xfrm>
            </p:grpSpPr>
            <p:sp>
              <p:nvSpPr>
                <p:cNvPr id="63" name="Arc 62"/>
                <p:cNvSpPr/>
                <p:nvPr/>
              </p:nvSpPr>
              <p:spPr>
                <a:xfrm>
                  <a:off x="2971989" y="3016250"/>
                  <a:ext cx="2408222" cy="1502875"/>
                </a:xfrm>
                <a:prstGeom prst="arc">
                  <a:avLst>
                    <a:gd name="adj1" fmla="val 11495295"/>
                    <a:gd name="adj2" fmla="val 20941679"/>
                  </a:avLst>
                </a:prstGeom>
                <a:ln w="190500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Arc 63"/>
                <p:cNvSpPr/>
                <p:nvPr/>
              </p:nvSpPr>
              <p:spPr>
                <a:xfrm flipV="1">
                  <a:off x="2987392" y="2451100"/>
                  <a:ext cx="2408222" cy="1502875"/>
                </a:xfrm>
                <a:prstGeom prst="arc">
                  <a:avLst>
                    <a:gd name="adj1" fmla="val 11491574"/>
                    <a:gd name="adj2" fmla="val 20899464"/>
                  </a:avLst>
                </a:prstGeom>
                <a:ln w="190500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0" name="Freeform 59"/>
              <p:cNvSpPr/>
              <p:nvPr/>
            </p:nvSpPr>
            <p:spPr>
              <a:xfrm>
                <a:off x="3854450" y="3200400"/>
                <a:ext cx="609600" cy="565150"/>
              </a:xfrm>
              <a:custGeom>
                <a:avLst/>
                <a:gdLst>
                  <a:gd name="connsiteX0" fmla="*/ 4940300 w 4940300"/>
                  <a:gd name="connsiteY0" fmla="*/ 0 h 4749800"/>
                  <a:gd name="connsiteX1" fmla="*/ 4686300 w 4940300"/>
                  <a:gd name="connsiteY1" fmla="*/ 2959100 h 4749800"/>
                  <a:gd name="connsiteX2" fmla="*/ 4673600 w 4940300"/>
                  <a:gd name="connsiteY2" fmla="*/ 3346450 h 4749800"/>
                  <a:gd name="connsiteX3" fmla="*/ 4667250 w 4940300"/>
                  <a:gd name="connsiteY3" fmla="*/ 3600450 h 4749800"/>
                  <a:gd name="connsiteX4" fmla="*/ 4565650 w 4940300"/>
                  <a:gd name="connsiteY4" fmla="*/ 3848100 h 4749800"/>
                  <a:gd name="connsiteX5" fmla="*/ 4394200 w 4940300"/>
                  <a:gd name="connsiteY5" fmla="*/ 4083050 h 4749800"/>
                  <a:gd name="connsiteX6" fmla="*/ 4121150 w 4940300"/>
                  <a:gd name="connsiteY6" fmla="*/ 4286250 h 4749800"/>
                  <a:gd name="connsiteX7" fmla="*/ 3784600 w 4940300"/>
                  <a:gd name="connsiteY7" fmla="*/ 4413250 h 4749800"/>
                  <a:gd name="connsiteX8" fmla="*/ 3479800 w 4940300"/>
                  <a:gd name="connsiteY8" fmla="*/ 4406900 h 4749800"/>
                  <a:gd name="connsiteX9" fmla="*/ 3213100 w 4940300"/>
                  <a:gd name="connsiteY9" fmla="*/ 4324350 h 4749800"/>
                  <a:gd name="connsiteX10" fmla="*/ 3048000 w 4940300"/>
                  <a:gd name="connsiteY10" fmla="*/ 4178300 h 4749800"/>
                  <a:gd name="connsiteX11" fmla="*/ 2895600 w 4940300"/>
                  <a:gd name="connsiteY11" fmla="*/ 4019550 h 4749800"/>
                  <a:gd name="connsiteX12" fmla="*/ 2838450 w 4940300"/>
                  <a:gd name="connsiteY12" fmla="*/ 3822700 h 4749800"/>
                  <a:gd name="connsiteX13" fmla="*/ 2813050 w 4940300"/>
                  <a:gd name="connsiteY13" fmla="*/ 3632200 h 4749800"/>
                  <a:gd name="connsiteX14" fmla="*/ 2908300 w 4940300"/>
                  <a:gd name="connsiteY14" fmla="*/ 3365500 h 4749800"/>
                  <a:gd name="connsiteX15" fmla="*/ 3016250 w 4940300"/>
                  <a:gd name="connsiteY15" fmla="*/ 3181350 h 4749800"/>
                  <a:gd name="connsiteX16" fmla="*/ 3181350 w 4940300"/>
                  <a:gd name="connsiteY16" fmla="*/ 3035300 h 4749800"/>
                  <a:gd name="connsiteX17" fmla="*/ 3397250 w 4940300"/>
                  <a:gd name="connsiteY17" fmla="*/ 2940050 h 4749800"/>
                  <a:gd name="connsiteX18" fmla="*/ 3651250 w 4940300"/>
                  <a:gd name="connsiteY18" fmla="*/ 2863850 h 4749800"/>
                  <a:gd name="connsiteX19" fmla="*/ 3898900 w 4940300"/>
                  <a:gd name="connsiteY19" fmla="*/ 2838450 h 4749800"/>
                  <a:gd name="connsiteX20" fmla="*/ 4032250 w 4940300"/>
                  <a:gd name="connsiteY20" fmla="*/ 2857500 h 4749800"/>
                  <a:gd name="connsiteX21" fmla="*/ 4184650 w 4940300"/>
                  <a:gd name="connsiteY21" fmla="*/ 2895600 h 4749800"/>
                  <a:gd name="connsiteX22" fmla="*/ 4235450 w 4940300"/>
                  <a:gd name="connsiteY22" fmla="*/ 2927350 h 4749800"/>
                  <a:gd name="connsiteX23" fmla="*/ 4483100 w 4940300"/>
                  <a:gd name="connsiteY23" fmla="*/ 819150 h 4749800"/>
                  <a:gd name="connsiteX24" fmla="*/ 2108200 w 4940300"/>
                  <a:gd name="connsiteY24" fmla="*/ 1085850 h 4749800"/>
                  <a:gd name="connsiteX25" fmla="*/ 1936750 w 4940300"/>
                  <a:gd name="connsiteY25" fmla="*/ 2520950 h 4749800"/>
                  <a:gd name="connsiteX26" fmla="*/ 1866900 w 4940300"/>
                  <a:gd name="connsiteY26" fmla="*/ 3321050 h 4749800"/>
                  <a:gd name="connsiteX27" fmla="*/ 1854200 w 4940300"/>
                  <a:gd name="connsiteY27" fmla="*/ 3556000 h 4749800"/>
                  <a:gd name="connsiteX28" fmla="*/ 1797050 w 4940300"/>
                  <a:gd name="connsiteY28" fmla="*/ 3898900 h 4749800"/>
                  <a:gd name="connsiteX29" fmla="*/ 1689100 w 4940300"/>
                  <a:gd name="connsiteY29" fmla="*/ 4292600 h 4749800"/>
                  <a:gd name="connsiteX30" fmla="*/ 1498600 w 4940300"/>
                  <a:gd name="connsiteY30" fmla="*/ 4521200 h 4749800"/>
                  <a:gd name="connsiteX31" fmla="*/ 1244600 w 4940300"/>
                  <a:gd name="connsiteY31" fmla="*/ 4692650 h 4749800"/>
                  <a:gd name="connsiteX32" fmla="*/ 927100 w 4940300"/>
                  <a:gd name="connsiteY32" fmla="*/ 4749800 h 4749800"/>
                  <a:gd name="connsiteX33" fmla="*/ 508000 w 4940300"/>
                  <a:gd name="connsiteY33" fmla="*/ 4737100 h 4749800"/>
                  <a:gd name="connsiteX34" fmla="*/ 273050 w 4940300"/>
                  <a:gd name="connsiteY34" fmla="*/ 4629150 h 4749800"/>
                  <a:gd name="connsiteX35" fmla="*/ 107950 w 4940300"/>
                  <a:gd name="connsiteY35" fmla="*/ 4470400 h 4749800"/>
                  <a:gd name="connsiteX36" fmla="*/ 0 w 4940300"/>
                  <a:gd name="connsiteY36" fmla="*/ 4203700 h 4749800"/>
                  <a:gd name="connsiteX37" fmla="*/ 0 w 4940300"/>
                  <a:gd name="connsiteY37" fmla="*/ 3829050 h 4749800"/>
                  <a:gd name="connsiteX38" fmla="*/ 158750 w 4940300"/>
                  <a:gd name="connsiteY38" fmla="*/ 3575050 h 4749800"/>
                  <a:gd name="connsiteX39" fmla="*/ 361950 w 4940300"/>
                  <a:gd name="connsiteY39" fmla="*/ 3403600 h 4749800"/>
                  <a:gd name="connsiteX40" fmla="*/ 527050 w 4940300"/>
                  <a:gd name="connsiteY40" fmla="*/ 3282950 h 4749800"/>
                  <a:gd name="connsiteX41" fmla="*/ 774700 w 4940300"/>
                  <a:gd name="connsiteY41" fmla="*/ 3225800 h 4749800"/>
                  <a:gd name="connsiteX42" fmla="*/ 977900 w 4940300"/>
                  <a:gd name="connsiteY42" fmla="*/ 3181350 h 4749800"/>
                  <a:gd name="connsiteX43" fmla="*/ 1174750 w 4940300"/>
                  <a:gd name="connsiteY43" fmla="*/ 3206750 h 4749800"/>
                  <a:gd name="connsiteX44" fmla="*/ 1333500 w 4940300"/>
                  <a:gd name="connsiteY44" fmla="*/ 3238500 h 4749800"/>
                  <a:gd name="connsiteX45" fmla="*/ 1390650 w 4940300"/>
                  <a:gd name="connsiteY45" fmla="*/ 3213100 h 4749800"/>
                  <a:gd name="connsiteX46" fmla="*/ 1739900 w 4940300"/>
                  <a:gd name="connsiteY46" fmla="*/ 387350 h 4749800"/>
                  <a:gd name="connsiteX47" fmla="*/ 4940300 w 4940300"/>
                  <a:gd name="connsiteY47" fmla="*/ 0 h 4749800"/>
                  <a:gd name="connsiteX0" fmla="*/ 5016500 w 5016500"/>
                  <a:gd name="connsiteY0" fmla="*/ 0 h 4749800"/>
                  <a:gd name="connsiteX1" fmla="*/ 4686300 w 5016500"/>
                  <a:gd name="connsiteY1" fmla="*/ 295910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83100 w 5016500"/>
                  <a:gd name="connsiteY23" fmla="*/ 819150 h 4749800"/>
                  <a:gd name="connsiteX24" fmla="*/ 2108200 w 5016500"/>
                  <a:gd name="connsiteY24" fmla="*/ 108585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83100 w 5016500"/>
                  <a:gd name="connsiteY23" fmla="*/ 819150 h 4749800"/>
                  <a:gd name="connsiteX24" fmla="*/ 2108200 w 5016500"/>
                  <a:gd name="connsiteY24" fmla="*/ 108585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108200 w 5016500"/>
                  <a:gd name="connsiteY24" fmla="*/ 108585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98120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866900 w 5016500"/>
                  <a:gd name="connsiteY25" fmla="*/ 3321050 h 4749800"/>
                  <a:gd name="connsiteX26" fmla="*/ 1854200 w 5016500"/>
                  <a:gd name="connsiteY26" fmla="*/ 3556000 h 4749800"/>
                  <a:gd name="connsiteX27" fmla="*/ 1797050 w 5016500"/>
                  <a:gd name="connsiteY27" fmla="*/ 389890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892300 w 5016500"/>
                  <a:gd name="connsiteY25" fmla="*/ 309880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924050 w 5016500"/>
                  <a:gd name="connsiteY25" fmla="*/ 314960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79650 w 5016500"/>
                  <a:gd name="connsiteY24" fmla="*/ 1079500 h 4749800"/>
                  <a:gd name="connsiteX25" fmla="*/ 1924050 w 5016500"/>
                  <a:gd name="connsiteY25" fmla="*/ 314960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79650 w 5016500"/>
                  <a:gd name="connsiteY24" fmla="*/ 1079500 h 4749800"/>
                  <a:gd name="connsiteX25" fmla="*/ 2006600 w 5016500"/>
                  <a:gd name="connsiteY25" fmla="*/ 3155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22350 h 4749800"/>
                  <a:gd name="connsiteX25" fmla="*/ 2006600 w 5016500"/>
                  <a:gd name="connsiteY25" fmla="*/ 3155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854200 w 5016500"/>
                  <a:gd name="connsiteY28" fmla="*/ 390525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854200 w 5016500"/>
                  <a:gd name="connsiteY28" fmla="*/ 390525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917700 w 5016500"/>
                  <a:gd name="connsiteY27" fmla="*/ 3568700 h 4749800"/>
                  <a:gd name="connsiteX28" fmla="*/ 1854200 w 5016500"/>
                  <a:gd name="connsiteY28" fmla="*/ 390525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917700 w 5016500"/>
                  <a:gd name="connsiteY26" fmla="*/ 356870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73250 w 5016500"/>
                  <a:gd name="connsiteY26" fmla="*/ 362585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73250 w 5016500"/>
                  <a:gd name="connsiteY26" fmla="*/ 362585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60550 w 5016500"/>
                  <a:gd name="connsiteY26" fmla="*/ 358775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60550 w 5016500"/>
                  <a:gd name="connsiteY26" fmla="*/ 3587750 h 4749800"/>
                  <a:gd name="connsiteX27" fmla="*/ 1835150 w 5016500"/>
                  <a:gd name="connsiteY27" fmla="*/ 392430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60550 w 5016500"/>
                  <a:gd name="connsiteY26" fmla="*/ 3587750 h 4749800"/>
                  <a:gd name="connsiteX27" fmla="*/ 1854200 w 5016500"/>
                  <a:gd name="connsiteY27" fmla="*/ 3752850 h 4749800"/>
                  <a:gd name="connsiteX28" fmla="*/ 1835150 w 5016500"/>
                  <a:gd name="connsiteY28" fmla="*/ 39243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016500" h="4749800">
                    <a:moveTo>
                      <a:pt x="5016500" y="0"/>
                    </a:moveTo>
                    <a:lnTo>
                      <a:pt x="4692650" y="3155950"/>
                    </a:lnTo>
                    <a:lnTo>
                      <a:pt x="4673600" y="3346450"/>
                    </a:lnTo>
                    <a:lnTo>
                      <a:pt x="4667250" y="3600450"/>
                    </a:lnTo>
                    <a:lnTo>
                      <a:pt x="4565650" y="3848100"/>
                    </a:lnTo>
                    <a:lnTo>
                      <a:pt x="4394200" y="4083050"/>
                    </a:lnTo>
                    <a:lnTo>
                      <a:pt x="4121150" y="4286250"/>
                    </a:lnTo>
                    <a:lnTo>
                      <a:pt x="3784600" y="4413250"/>
                    </a:lnTo>
                    <a:lnTo>
                      <a:pt x="3479800" y="4406900"/>
                    </a:lnTo>
                    <a:lnTo>
                      <a:pt x="3213100" y="4324350"/>
                    </a:lnTo>
                    <a:lnTo>
                      <a:pt x="3048000" y="4178300"/>
                    </a:lnTo>
                    <a:lnTo>
                      <a:pt x="2895600" y="4019550"/>
                    </a:lnTo>
                    <a:lnTo>
                      <a:pt x="2838450" y="3822700"/>
                    </a:lnTo>
                    <a:lnTo>
                      <a:pt x="2813050" y="3632200"/>
                    </a:lnTo>
                    <a:lnTo>
                      <a:pt x="2908300" y="3365500"/>
                    </a:lnTo>
                    <a:lnTo>
                      <a:pt x="3016250" y="3181350"/>
                    </a:lnTo>
                    <a:lnTo>
                      <a:pt x="3181350" y="3035300"/>
                    </a:lnTo>
                    <a:lnTo>
                      <a:pt x="3397250" y="2940050"/>
                    </a:lnTo>
                    <a:lnTo>
                      <a:pt x="3651250" y="2863850"/>
                    </a:lnTo>
                    <a:lnTo>
                      <a:pt x="3898900" y="2838450"/>
                    </a:lnTo>
                    <a:lnTo>
                      <a:pt x="4032250" y="2857500"/>
                    </a:lnTo>
                    <a:lnTo>
                      <a:pt x="4184650" y="2895600"/>
                    </a:lnTo>
                    <a:lnTo>
                      <a:pt x="4235450" y="2927350"/>
                    </a:lnTo>
                    <a:lnTo>
                      <a:pt x="4432300" y="825500"/>
                    </a:lnTo>
                    <a:lnTo>
                      <a:pt x="2343150" y="1047750"/>
                    </a:lnTo>
                    <a:lnTo>
                      <a:pt x="1905000" y="3403600"/>
                    </a:lnTo>
                    <a:lnTo>
                      <a:pt x="1860550" y="3587750"/>
                    </a:lnTo>
                    <a:cubicBezTo>
                      <a:pt x="1852083" y="3645958"/>
                      <a:pt x="1858433" y="3696758"/>
                      <a:pt x="1854200" y="3752850"/>
                    </a:cubicBezTo>
                    <a:cubicBezTo>
                      <a:pt x="1849967" y="3808942"/>
                      <a:pt x="1862667" y="3834342"/>
                      <a:pt x="1835150" y="3924300"/>
                    </a:cubicBezTo>
                    <a:cubicBezTo>
                      <a:pt x="1786467" y="4085167"/>
                      <a:pt x="1744133" y="4163483"/>
                      <a:pt x="1689100" y="4292600"/>
                    </a:cubicBezTo>
                    <a:lnTo>
                      <a:pt x="1498600" y="4521200"/>
                    </a:lnTo>
                    <a:lnTo>
                      <a:pt x="1244600" y="4692650"/>
                    </a:lnTo>
                    <a:lnTo>
                      <a:pt x="927100" y="4749800"/>
                    </a:lnTo>
                    <a:lnTo>
                      <a:pt x="508000" y="4737100"/>
                    </a:lnTo>
                    <a:lnTo>
                      <a:pt x="273050" y="4629150"/>
                    </a:lnTo>
                    <a:lnTo>
                      <a:pt x="107950" y="4470400"/>
                    </a:lnTo>
                    <a:lnTo>
                      <a:pt x="0" y="4203700"/>
                    </a:lnTo>
                    <a:lnTo>
                      <a:pt x="0" y="3829050"/>
                    </a:lnTo>
                    <a:lnTo>
                      <a:pt x="158750" y="3575050"/>
                    </a:lnTo>
                    <a:lnTo>
                      <a:pt x="361950" y="3403600"/>
                    </a:lnTo>
                    <a:lnTo>
                      <a:pt x="527050" y="3282950"/>
                    </a:lnTo>
                    <a:lnTo>
                      <a:pt x="774700" y="3225800"/>
                    </a:lnTo>
                    <a:lnTo>
                      <a:pt x="977900" y="3181350"/>
                    </a:lnTo>
                    <a:lnTo>
                      <a:pt x="1174750" y="3206750"/>
                    </a:lnTo>
                    <a:lnTo>
                      <a:pt x="1333500" y="3238500"/>
                    </a:lnTo>
                    <a:lnTo>
                      <a:pt x="1390650" y="3213100"/>
                    </a:lnTo>
                    <a:lnTo>
                      <a:pt x="1739900" y="387350"/>
                    </a:lnTo>
                    <a:lnTo>
                      <a:pt x="5016500" y="0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 rot="7639486">
                <a:off x="5012037" y="3176827"/>
                <a:ext cx="465547" cy="397880"/>
              </a:xfrm>
              <a:prstGeom prst="triangle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rot="18439486">
                <a:off x="2928765" y="3401172"/>
                <a:ext cx="480417" cy="430009"/>
              </a:xfrm>
              <a:prstGeom prst="triangle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6141" y="4011312"/>
              <a:ext cx="27341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noProof="1" smtClean="0">
                  <a:solidFill>
                    <a:srgbClr val="4F81BD"/>
                  </a:solidFill>
                  <a:latin typeface="Arial"/>
                  <a:cs typeface="Arial"/>
                </a:rPr>
                <a:t>WatchAndRepeat</a:t>
              </a:r>
              <a:endParaRPr lang="en-US" sz="2400" b="1" noProof="1">
                <a:solidFill>
                  <a:srgbClr val="4F81BD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720972" y="2432356"/>
            <a:ext cx="2734147" cy="2068025"/>
            <a:chOff x="6049737" y="806450"/>
            <a:chExt cx="2734147" cy="2068025"/>
          </a:xfrm>
        </p:grpSpPr>
        <p:grpSp>
          <p:nvGrpSpPr>
            <p:cNvPr id="66" name="Group 65"/>
            <p:cNvGrpSpPr/>
            <p:nvPr/>
          </p:nvGrpSpPr>
          <p:grpSpPr>
            <a:xfrm>
              <a:off x="6187565" y="806450"/>
              <a:ext cx="2489782" cy="2068025"/>
              <a:chOff x="2953969" y="2441409"/>
              <a:chExt cx="2489782" cy="2068025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657600" y="3009900"/>
                <a:ext cx="1066800" cy="965200"/>
              </a:xfrm>
              <a:prstGeom prst="ellipse">
                <a:avLst/>
              </a:prstGeom>
              <a:solidFill>
                <a:srgbClr val="30548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44"/>
              <p:cNvGrpSpPr/>
              <p:nvPr/>
            </p:nvGrpSpPr>
            <p:grpSpPr>
              <a:xfrm>
                <a:off x="2965639" y="2441409"/>
                <a:ext cx="2423625" cy="2068025"/>
                <a:chOff x="2971989" y="2451100"/>
                <a:chExt cx="2423625" cy="2068025"/>
              </a:xfrm>
            </p:grpSpPr>
            <p:sp>
              <p:nvSpPr>
                <p:cNvPr id="72" name="Arc 71"/>
                <p:cNvSpPr/>
                <p:nvPr/>
              </p:nvSpPr>
              <p:spPr>
                <a:xfrm>
                  <a:off x="2971989" y="3016250"/>
                  <a:ext cx="2408222" cy="1502875"/>
                </a:xfrm>
                <a:prstGeom prst="arc">
                  <a:avLst>
                    <a:gd name="adj1" fmla="val 11495295"/>
                    <a:gd name="adj2" fmla="val 20941679"/>
                  </a:avLst>
                </a:prstGeom>
                <a:ln w="190500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Arc 72"/>
                <p:cNvSpPr/>
                <p:nvPr/>
              </p:nvSpPr>
              <p:spPr>
                <a:xfrm flipV="1">
                  <a:off x="2987392" y="2451100"/>
                  <a:ext cx="2408222" cy="1502875"/>
                </a:xfrm>
                <a:prstGeom prst="arc">
                  <a:avLst>
                    <a:gd name="adj1" fmla="val 11491574"/>
                    <a:gd name="adj2" fmla="val 20899464"/>
                  </a:avLst>
                </a:prstGeom>
                <a:ln w="190500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9" name="Freeform 68"/>
              <p:cNvSpPr/>
              <p:nvPr/>
            </p:nvSpPr>
            <p:spPr>
              <a:xfrm>
                <a:off x="3854450" y="3200400"/>
                <a:ext cx="609600" cy="565150"/>
              </a:xfrm>
              <a:custGeom>
                <a:avLst/>
                <a:gdLst>
                  <a:gd name="connsiteX0" fmla="*/ 4940300 w 4940300"/>
                  <a:gd name="connsiteY0" fmla="*/ 0 h 4749800"/>
                  <a:gd name="connsiteX1" fmla="*/ 4686300 w 4940300"/>
                  <a:gd name="connsiteY1" fmla="*/ 2959100 h 4749800"/>
                  <a:gd name="connsiteX2" fmla="*/ 4673600 w 4940300"/>
                  <a:gd name="connsiteY2" fmla="*/ 3346450 h 4749800"/>
                  <a:gd name="connsiteX3" fmla="*/ 4667250 w 4940300"/>
                  <a:gd name="connsiteY3" fmla="*/ 3600450 h 4749800"/>
                  <a:gd name="connsiteX4" fmla="*/ 4565650 w 4940300"/>
                  <a:gd name="connsiteY4" fmla="*/ 3848100 h 4749800"/>
                  <a:gd name="connsiteX5" fmla="*/ 4394200 w 4940300"/>
                  <a:gd name="connsiteY5" fmla="*/ 4083050 h 4749800"/>
                  <a:gd name="connsiteX6" fmla="*/ 4121150 w 4940300"/>
                  <a:gd name="connsiteY6" fmla="*/ 4286250 h 4749800"/>
                  <a:gd name="connsiteX7" fmla="*/ 3784600 w 4940300"/>
                  <a:gd name="connsiteY7" fmla="*/ 4413250 h 4749800"/>
                  <a:gd name="connsiteX8" fmla="*/ 3479800 w 4940300"/>
                  <a:gd name="connsiteY8" fmla="*/ 4406900 h 4749800"/>
                  <a:gd name="connsiteX9" fmla="*/ 3213100 w 4940300"/>
                  <a:gd name="connsiteY9" fmla="*/ 4324350 h 4749800"/>
                  <a:gd name="connsiteX10" fmla="*/ 3048000 w 4940300"/>
                  <a:gd name="connsiteY10" fmla="*/ 4178300 h 4749800"/>
                  <a:gd name="connsiteX11" fmla="*/ 2895600 w 4940300"/>
                  <a:gd name="connsiteY11" fmla="*/ 4019550 h 4749800"/>
                  <a:gd name="connsiteX12" fmla="*/ 2838450 w 4940300"/>
                  <a:gd name="connsiteY12" fmla="*/ 3822700 h 4749800"/>
                  <a:gd name="connsiteX13" fmla="*/ 2813050 w 4940300"/>
                  <a:gd name="connsiteY13" fmla="*/ 3632200 h 4749800"/>
                  <a:gd name="connsiteX14" fmla="*/ 2908300 w 4940300"/>
                  <a:gd name="connsiteY14" fmla="*/ 3365500 h 4749800"/>
                  <a:gd name="connsiteX15" fmla="*/ 3016250 w 4940300"/>
                  <a:gd name="connsiteY15" fmla="*/ 3181350 h 4749800"/>
                  <a:gd name="connsiteX16" fmla="*/ 3181350 w 4940300"/>
                  <a:gd name="connsiteY16" fmla="*/ 3035300 h 4749800"/>
                  <a:gd name="connsiteX17" fmla="*/ 3397250 w 4940300"/>
                  <a:gd name="connsiteY17" fmla="*/ 2940050 h 4749800"/>
                  <a:gd name="connsiteX18" fmla="*/ 3651250 w 4940300"/>
                  <a:gd name="connsiteY18" fmla="*/ 2863850 h 4749800"/>
                  <a:gd name="connsiteX19" fmla="*/ 3898900 w 4940300"/>
                  <a:gd name="connsiteY19" fmla="*/ 2838450 h 4749800"/>
                  <a:gd name="connsiteX20" fmla="*/ 4032250 w 4940300"/>
                  <a:gd name="connsiteY20" fmla="*/ 2857500 h 4749800"/>
                  <a:gd name="connsiteX21" fmla="*/ 4184650 w 4940300"/>
                  <a:gd name="connsiteY21" fmla="*/ 2895600 h 4749800"/>
                  <a:gd name="connsiteX22" fmla="*/ 4235450 w 4940300"/>
                  <a:gd name="connsiteY22" fmla="*/ 2927350 h 4749800"/>
                  <a:gd name="connsiteX23" fmla="*/ 4483100 w 4940300"/>
                  <a:gd name="connsiteY23" fmla="*/ 819150 h 4749800"/>
                  <a:gd name="connsiteX24" fmla="*/ 2108200 w 4940300"/>
                  <a:gd name="connsiteY24" fmla="*/ 1085850 h 4749800"/>
                  <a:gd name="connsiteX25" fmla="*/ 1936750 w 4940300"/>
                  <a:gd name="connsiteY25" fmla="*/ 2520950 h 4749800"/>
                  <a:gd name="connsiteX26" fmla="*/ 1866900 w 4940300"/>
                  <a:gd name="connsiteY26" fmla="*/ 3321050 h 4749800"/>
                  <a:gd name="connsiteX27" fmla="*/ 1854200 w 4940300"/>
                  <a:gd name="connsiteY27" fmla="*/ 3556000 h 4749800"/>
                  <a:gd name="connsiteX28" fmla="*/ 1797050 w 4940300"/>
                  <a:gd name="connsiteY28" fmla="*/ 3898900 h 4749800"/>
                  <a:gd name="connsiteX29" fmla="*/ 1689100 w 4940300"/>
                  <a:gd name="connsiteY29" fmla="*/ 4292600 h 4749800"/>
                  <a:gd name="connsiteX30" fmla="*/ 1498600 w 4940300"/>
                  <a:gd name="connsiteY30" fmla="*/ 4521200 h 4749800"/>
                  <a:gd name="connsiteX31" fmla="*/ 1244600 w 4940300"/>
                  <a:gd name="connsiteY31" fmla="*/ 4692650 h 4749800"/>
                  <a:gd name="connsiteX32" fmla="*/ 927100 w 4940300"/>
                  <a:gd name="connsiteY32" fmla="*/ 4749800 h 4749800"/>
                  <a:gd name="connsiteX33" fmla="*/ 508000 w 4940300"/>
                  <a:gd name="connsiteY33" fmla="*/ 4737100 h 4749800"/>
                  <a:gd name="connsiteX34" fmla="*/ 273050 w 4940300"/>
                  <a:gd name="connsiteY34" fmla="*/ 4629150 h 4749800"/>
                  <a:gd name="connsiteX35" fmla="*/ 107950 w 4940300"/>
                  <a:gd name="connsiteY35" fmla="*/ 4470400 h 4749800"/>
                  <a:gd name="connsiteX36" fmla="*/ 0 w 4940300"/>
                  <a:gd name="connsiteY36" fmla="*/ 4203700 h 4749800"/>
                  <a:gd name="connsiteX37" fmla="*/ 0 w 4940300"/>
                  <a:gd name="connsiteY37" fmla="*/ 3829050 h 4749800"/>
                  <a:gd name="connsiteX38" fmla="*/ 158750 w 4940300"/>
                  <a:gd name="connsiteY38" fmla="*/ 3575050 h 4749800"/>
                  <a:gd name="connsiteX39" fmla="*/ 361950 w 4940300"/>
                  <a:gd name="connsiteY39" fmla="*/ 3403600 h 4749800"/>
                  <a:gd name="connsiteX40" fmla="*/ 527050 w 4940300"/>
                  <a:gd name="connsiteY40" fmla="*/ 3282950 h 4749800"/>
                  <a:gd name="connsiteX41" fmla="*/ 774700 w 4940300"/>
                  <a:gd name="connsiteY41" fmla="*/ 3225800 h 4749800"/>
                  <a:gd name="connsiteX42" fmla="*/ 977900 w 4940300"/>
                  <a:gd name="connsiteY42" fmla="*/ 3181350 h 4749800"/>
                  <a:gd name="connsiteX43" fmla="*/ 1174750 w 4940300"/>
                  <a:gd name="connsiteY43" fmla="*/ 3206750 h 4749800"/>
                  <a:gd name="connsiteX44" fmla="*/ 1333500 w 4940300"/>
                  <a:gd name="connsiteY44" fmla="*/ 3238500 h 4749800"/>
                  <a:gd name="connsiteX45" fmla="*/ 1390650 w 4940300"/>
                  <a:gd name="connsiteY45" fmla="*/ 3213100 h 4749800"/>
                  <a:gd name="connsiteX46" fmla="*/ 1739900 w 4940300"/>
                  <a:gd name="connsiteY46" fmla="*/ 387350 h 4749800"/>
                  <a:gd name="connsiteX47" fmla="*/ 4940300 w 4940300"/>
                  <a:gd name="connsiteY47" fmla="*/ 0 h 4749800"/>
                  <a:gd name="connsiteX0" fmla="*/ 5016500 w 5016500"/>
                  <a:gd name="connsiteY0" fmla="*/ 0 h 4749800"/>
                  <a:gd name="connsiteX1" fmla="*/ 4686300 w 5016500"/>
                  <a:gd name="connsiteY1" fmla="*/ 295910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83100 w 5016500"/>
                  <a:gd name="connsiteY23" fmla="*/ 819150 h 4749800"/>
                  <a:gd name="connsiteX24" fmla="*/ 2108200 w 5016500"/>
                  <a:gd name="connsiteY24" fmla="*/ 108585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83100 w 5016500"/>
                  <a:gd name="connsiteY23" fmla="*/ 819150 h 4749800"/>
                  <a:gd name="connsiteX24" fmla="*/ 2108200 w 5016500"/>
                  <a:gd name="connsiteY24" fmla="*/ 108585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108200 w 5016500"/>
                  <a:gd name="connsiteY24" fmla="*/ 108585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98120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866900 w 5016500"/>
                  <a:gd name="connsiteY25" fmla="*/ 3321050 h 4749800"/>
                  <a:gd name="connsiteX26" fmla="*/ 1854200 w 5016500"/>
                  <a:gd name="connsiteY26" fmla="*/ 3556000 h 4749800"/>
                  <a:gd name="connsiteX27" fmla="*/ 1797050 w 5016500"/>
                  <a:gd name="connsiteY27" fmla="*/ 389890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892300 w 5016500"/>
                  <a:gd name="connsiteY25" fmla="*/ 309880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924050 w 5016500"/>
                  <a:gd name="connsiteY25" fmla="*/ 314960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79650 w 5016500"/>
                  <a:gd name="connsiteY24" fmla="*/ 1079500 h 4749800"/>
                  <a:gd name="connsiteX25" fmla="*/ 1924050 w 5016500"/>
                  <a:gd name="connsiteY25" fmla="*/ 314960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79650 w 5016500"/>
                  <a:gd name="connsiteY24" fmla="*/ 1079500 h 4749800"/>
                  <a:gd name="connsiteX25" fmla="*/ 2006600 w 5016500"/>
                  <a:gd name="connsiteY25" fmla="*/ 3155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22350 h 4749800"/>
                  <a:gd name="connsiteX25" fmla="*/ 2006600 w 5016500"/>
                  <a:gd name="connsiteY25" fmla="*/ 3155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854200 w 5016500"/>
                  <a:gd name="connsiteY28" fmla="*/ 390525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854200 w 5016500"/>
                  <a:gd name="connsiteY28" fmla="*/ 390525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917700 w 5016500"/>
                  <a:gd name="connsiteY27" fmla="*/ 3568700 h 4749800"/>
                  <a:gd name="connsiteX28" fmla="*/ 1854200 w 5016500"/>
                  <a:gd name="connsiteY28" fmla="*/ 390525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917700 w 5016500"/>
                  <a:gd name="connsiteY26" fmla="*/ 356870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73250 w 5016500"/>
                  <a:gd name="connsiteY26" fmla="*/ 362585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73250 w 5016500"/>
                  <a:gd name="connsiteY26" fmla="*/ 362585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60550 w 5016500"/>
                  <a:gd name="connsiteY26" fmla="*/ 358775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60550 w 5016500"/>
                  <a:gd name="connsiteY26" fmla="*/ 3587750 h 4749800"/>
                  <a:gd name="connsiteX27" fmla="*/ 1835150 w 5016500"/>
                  <a:gd name="connsiteY27" fmla="*/ 392430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60550 w 5016500"/>
                  <a:gd name="connsiteY26" fmla="*/ 3587750 h 4749800"/>
                  <a:gd name="connsiteX27" fmla="*/ 1854200 w 5016500"/>
                  <a:gd name="connsiteY27" fmla="*/ 3752850 h 4749800"/>
                  <a:gd name="connsiteX28" fmla="*/ 1835150 w 5016500"/>
                  <a:gd name="connsiteY28" fmla="*/ 39243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016500" h="4749800">
                    <a:moveTo>
                      <a:pt x="5016500" y="0"/>
                    </a:moveTo>
                    <a:lnTo>
                      <a:pt x="4692650" y="3155950"/>
                    </a:lnTo>
                    <a:lnTo>
                      <a:pt x="4673600" y="3346450"/>
                    </a:lnTo>
                    <a:lnTo>
                      <a:pt x="4667250" y="3600450"/>
                    </a:lnTo>
                    <a:lnTo>
                      <a:pt x="4565650" y="3848100"/>
                    </a:lnTo>
                    <a:lnTo>
                      <a:pt x="4394200" y="4083050"/>
                    </a:lnTo>
                    <a:lnTo>
                      <a:pt x="4121150" y="4286250"/>
                    </a:lnTo>
                    <a:lnTo>
                      <a:pt x="3784600" y="4413250"/>
                    </a:lnTo>
                    <a:lnTo>
                      <a:pt x="3479800" y="4406900"/>
                    </a:lnTo>
                    <a:lnTo>
                      <a:pt x="3213100" y="4324350"/>
                    </a:lnTo>
                    <a:lnTo>
                      <a:pt x="3048000" y="4178300"/>
                    </a:lnTo>
                    <a:lnTo>
                      <a:pt x="2895600" y="4019550"/>
                    </a:lnTo>
                    <a:lnTo>
                      <a:pt x="2838450" y="3822700"/>
                    </a:lnTo>
                    <a:lnTo>
                      <a:pt x="2813050" y="3632200"/>
                    </a:lnTo>
                    <a:lnTo>
                      <a:pt x="2908300" y="3365500"/>
                    </a:lnTo>
                    <a:lnTo>
                      <a:pt x="3016250" y="3181350"/>
                    </a:lnTo>
                    <a:lnTo>
                      <a:pt x="3181350" y="3035300"/>
                    </a:lnTo>
                    <a:lnTo>
                      <a:pt x="3397250" y="2940050"/>
                    </a:lnTo>
                    <a:lnTo>
                      <a:pt x="3651250" y="2863850"/>
                    </a:lnTo>
                    <a:lnTo>
                      <a:pt x="3898900" y="2838450"/>
                    </a:lnTo>
                    <a:lnTo>
                      <a:pt x="4032250" y="2857500"/>
                    </a:lnTo>
                    <a:lnTo>
                      <a:pt x="4184650" y="2895600"/>
                    </a:lnTo>
                    <a:lnTo>
                      <a:pt x="4235450" y="2927350"/>
                    </a:lnTo>
                    <a:lnTo>
                      <a:pt x="4432300" y="825500"/>
                    </a:lnTo>
                    <a:lnTo>
                      <a:pt x="2343150" y="1047750"/>
                    </a:lnTo>
                    <a:lnTo>
                      <a:pt x="1905000" y="3403600"/>
                    </a:lnTo>
                    <a:lnTo>
                      <a:pt x="1860550" y="3587750"/>
                    </a:lnTo>
                    <a:cubicBezTo>
                      <a:pt x="1852083" y="3645958"/>
                      <a:pt x="1858433" y="3696758"/>
                      <a:pt x="1854200" y="3752850"/>
                    </a:cubicBezTo>
                    <a:cubicBezTo>
                      <a:pt x="1849967" y="3808942"/>
                      <a:pt x="1862667" y="3834342"/>
                      <a:pt x="1835150" y="3924300"/>
                    </a:cubicBezTo>
                    <a:cubicBezTo>
                      <a:pt x="1786467" y="4085167"/>
                      <a:pt x="1744133" y="4163483"/>
                      <a:pt x="1689100" y="4292600"/>
                    </a:cubicBezTo>
                    <a:lnTo>
                      <a:pt x="1498600" y="4521200"/>
                    </a:lnTo>
                    <a:lnTo>
                      <a:pt x="1244600" y="4692650"/>
                    </a:lnTo>
                    <a:lnTo>
                      <a:pt x="927100" y="4749800"/>
                    </a:lnTo>
                    <a:lnTo>
                      <a:pt x="508000" y="4737100"/>
                    </a:lnTo>
                    <a:lnTo>
                      <a:pt x="273050" y="4629150"/>
                    </a:lnTo>
                    <a:lnTo>
                      <a:pt x="107950" y="4470400"/>
                    </a:lnTo>
                    <a:lnTo>
                      <a:pt x="0" y="4203700"/>
                    </a:lnTo>
                    <a:lnTo>
                      <a:pt x="0" y="3829050"/>
                    </a:lnTo>
                    <a:lnTo>
                      <a:pt x="158750" y="3575050"/>
                    </a:lnTo>
                    <a:lnTo>
                      <a:pt x="361950" y="3403600"/>
                    </a:lnTo>
                    <a:lnTo>
                      <a:pt x="527050" y="3282950"/>
                    </a:lnTo>
                    <a:lnTo>
                      <a:pt x="774700" y="3225800"/>
                    </a:lnTo>
                    <a:lnTo>
                      <a:pt x="977900" y="3181350"/>
                    </a:lnTo>
                    <a:lnTo>
                      <a:pt x="1174750" y="3206750"/>
                    </a:lnTo>
                    <a:lnTo>
                      <a:pt x="1333500" y="3238500"/>
                    </a:lnTo>
                    <a:lnTo>
                      <a:pt x="1390650" y="3213100"/>
                    </a:lnTo>
                    <a:lnTo>
                      <a:pt x="1739900" y="387350"/>
                    </a:lnTo>
                    <a:lnTo>
                      <a:pt x="50165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 rot="7639486">
                <a:off x="5012037" y="3176827"/>
                <a:ext cx="465547" cy="397880"/>
              </a:xfrm>
              <a:prstGeom prst="triangle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 rot="18439486">
                <a:off x="2928765" y="3401172"/>
                <a:ext cx="480417" cy="430009"/>
              </a:xfrm>
              <a:prstGeom prst="triangle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6049737" y="2376353"/>
              <a:ext cx="27341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noProof="1" smtClean="0">
                  <a:solidFill>
                    <a:srgbClr val="4F81BD"/>
                  </a:solidFill>
                  <a:latin typeface="Arial"/>
                  <a:cs typeface="Arial"/>
                </a:rPr>
                <a:t>WatchAndRepeat</a:t>
              </a:r>
              <a:endParaRPr lang="en-US" sz="2400" b="1" noProof="1">
                <a:solidFill>
                  <a:srgbClr val="4F81BD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0" y="2441409"/>
            <a:ext cx="2734147" cy="2068025"/>
            <a:chOff x="6049737" y="806450"/>
            <a:chExt cx="2734147" cy="2068025"/>
          </a:xfrm>
        </p:grpSpPr>
        <p:grpSp>
          <p:nvGrpSpPr>
            <p:cNvPr id="78" name="Group 65"/>
            <p:cNvGrpSpPr/>
            <p:nvPr/>
          </p:nvGrpSpPr>
          <p:grpSpPr>
            <a:xfrm>
              <a:off x="6187565" y="806450"/>
              <a:ext cx="2489782" cy="2068025"/>
              <a:chOff x="2953969" y="2441409"/>
              <a:chExt cx="2489782" cy="2068025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657600" y="3009900"/>
                <a:ext cx="1066800" cy="965200"/>
              </a:xfrm>
              <a:prstGeom prst="ellipse">
                <a:avLst/>
              </a:prstGeom>
              <a:solidFill>
                <a:srgbClr val="30548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44"/>
              <p:cNvGrpSpPr/>
              <p:nvPr/>
            </p:nvGrpSpPr>
            <p:grpSpPr>
              <a:xfrm>
                <a:off x="2965639" y="2441409"/>
                <a:ext cx="2423625" cy="2068025"/>
                <a:chOff x="2971989" y="2451100"/>
                <a:chExt cx="2423625" cy="2068025"/>
              </a:xfrm>
            </p:grpSpPr>
            <p:sp>
              <p:nvSpPr>
                <p:cNvPr id="85" name="Arc 84"/>
                <p:cNvSpPr/>
                <p:nvPr/>
              </p:nvSpPr>
              <p:spPr>
                <a:xfrm>
                  <a:off x="2971989" y="3016250"/>
                  <a:ext cx="2408222" cy="1502875"/>
                </a:xfrm>
                <a:prstGeom prst="arc">
                  <a:avLst>
                    <a:gd name="adj1" fmla="val 11495295"/>
                    <a:gd name="adj2" fmla="val 20941679"/>
                  </a:avLst>
                </a:prstGeom>
                <a:ln w="190500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Arc 85"/>
                <p:cNvSpPr/>
                <p:nvPr/>
              </p:nvSpPr>
              <p:spPr>
                <a:xfrm flipV="1">
                  <a:off x="2987392" y="2451100"/>
                  <a:ext cx="2408222" cy="1502875"/>
                </a:xfrm>
                <a:prstGeom prst="arc">
                  <a:avLst>
                    <a:gd name="adj1" fmla="val 11491574"/>
                    <a:gd name="adj2" fmla="val 20899464"/>
                  </a:avLst>
                </a:prstGeom>
                <a:ln w="190500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Isosceles Triangle 82"/>
              <p:cNvSpPr/>
              <p:nvPr/>
            </p:nvSpPr>
            <p:spPr>
              <a:xfrm rot="7639486">
                <a:off x="5012037" y="3176827"/>
                <a:ext cx="465547" cy="397880"/>
              </a:xfrm>
              <a:prstGeom prst="triangle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Isosceles Triangle 83"/>
              <p:cNvSpPr/>
              <p:nvPr/>
            </p:nvSpPr>
            <p:spPr>
              <a:xfrm rot="18439486">
                <a:off x="2928765" y="3401172"/>
                <a:ext cx="480417" cy="430009"/>
              </a:xfrm>
              <a:prstGeom prst="triangle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3854450" y="3200400"/>
                <a:ext cx="609600" cy="565150"/>
              </a:xfrm>
              <a:custGeom>
                <a:avLst/>
                <a:gdLst>
                  <a:gd name="connsiteX0" fmla="*/ 4940300 w 4940300"/>
                  <a:gd name="connsiteY0" fmla="*/ 0 h 4749800"/>
                  <a:gd name="connsiteX1" fmla="*/ 4686300 w 4940300"/>
                  <a:gd name="connsiteY1" fmla="*/ 2959100 h 4749800"/>
                  <a:gd name="connsiteX2" fmla="*/ 4673600 w 4940300"/>
                  <a:gd name="connsiteY2" fmla="*/ 3346450 h 4749800"/>
                  <a:gd name="connsiteX3" fmla="*/ 4667250 w 4940300"/>
                  <a:gd name="connsiteY3" fmla="*/ 3600450 h 4749800"/>
                  <a:gd name="connsiteX4" fmla="*/ 4565650 w 4940300"/>
                  <a:gd name="connsiteY4" fmla="*/ 3848100 h 4749800"/>
                  <a:gd name="connsiteX5" fmla="*/ 4394200 w 4940300"/>
                  <a:gd name="connsiteY5" fmla="*/ 4083050 h 4749800"/>
                  <a:gd name="connsiteX6" fmla="*/ 4121150 w 4940300"/>
                  <a:gd name="connsiteY6" fmla="*/ 4286250 h 4749800"/>
                  <a:gd name="connsiteX7" fmla="*/ 3784600 w 4940300"/>
                  <a:gd name="connsiteY7" fmla="*/ 4413250 h 4749800"/>
                  <a:gd name="connsiteX8" fmla="*/ 3479800 w 4940300"/>
                  <a:gd name="connsiteY8" fmla="*/ 4406900 h 4749800"/>
                  <a:gd name="connsiteX9" fmla="*/ 3213100 w 4940300"/>
                  <a:gd name="connsiteY9" fmla="*/ 4324350 h 4749800"/>
                  <a:gd name="connsiteX10" fmla="*/ 3048000 w 4940300"/>
                  <a:gd name="connsiteY10" fmla="*/ 4178300 h 4749800"/>
                  <a:gd name="connsiteX11" fmla="*/ 2895600 w 4940300"/>
                  <a:gd name="connsiteY11" fmla="*/ 4019550 h 4749800"/>
                  <a:gd name="connsiteX12" fmla="*/ 2838450 w 4940300"/>
                  <a:gd name="connsiteY12" fmla="*/ 3822700 h 4749800"/>
                  <a:gd name="connsiteX13" fmla="*/ 2813050 w 4940300"/>
                  <a:gd name="connsiteY13" fmla="*/ 3632200 h 4749800"/>
                  <a:gd name="connsiteX14" fmla="*/ 2908300 w 4940300"/>
                  <a:gd name="connsiteY14" fmla="*/ 3365500 h 4749800"/>
                  <a:gd name="connsiteX15" fmla="*/ 3016250 w 4940300"/>
                  <a:gd name="connsiteY15" fmla="*/ 3181350 h 4749800"/>
                  <a:gd name="connsiteX16" fmla="*/ 3181350 w 4940300"/>
                  <a:gd name="connsiteY16" fmla="*/ 3035300 h 4749800"/>
                  <a:gd name="connsiteX17" fmla="*/ 3397250 w 4940300"/>
                  <a:gd name="connsiteY17" fmla="*/ 2940050 h 4749800"/>
                  <a:gd name="connsiteX18" fmla="*/ 3651250 w 4940300"/>
                  <a:gd name="connsiteY18" fmla="*/ 2863850 h 4749800"/>
                  <a:gd name="connsiteX19" fmla="*/ 3898900 w 4940300"/>
                  <a:gd name="connsiteY19" fmla="*/ 2838450 h 4749800"/>
                  <a:gd name="connsiteX20" fmla="*/ 4032250 w 4940300"/>
                  <a:gd name="connsiteY20" fmla="*/ 2857500 h 4749800"/>
                  <a:gd name="connsiteX21" fmla="*/ 4184650 w 4940300"/>
                  <a:gd name="connsiteY21" fmla="*/ 2895600 h 4749800"/>
                  <a:gd name="connsiteX22" fmla="*/ 4235450 w 4940300"/>
                  <a:gd name="connsiteY22" fmla="*/ 2927350 h 4749800"/>
                  <a:gd name="connsiteX23" fmla="*/ 4483100 w 4940300"/>
                  <a:gd name="connsiteY23" fmla="*/ 819150 h 4749800"/>
                  <a:gd name="connsiteX24" fmla="*/ 2108200 w 4940300"/>
                  <a:gd name="connsiteY24" fmla="*/ 1085850 h 4749800"/>
                  <a:gd name="connsiteX25" fmla="*/ 1936750 w 4940300"/>
                  <a:gd name="connsiteY25" fmla="*/ 2520950 h 4749800"/>
                  <a:gd name="connsiteX26" fmla="*/ 1866900 w 4940300"/>
                  <a:gd name="connsiteY26" fmla="*/ 3321050 h 4749800"/>
                  <a:gd name="connsiteX27" fmla="*/ 1854200 w 4940300"/>
                  <a:gd name="connsiteY27" fmla="*/ 3556000 h 4749800"/>
                  <a:gd name="connsiteX28" fmla="*/ 1797050 w 4940300"/>
                  <a:gd name="connsiteY28" fmla="*/ 3898900 h 4749800"/>
                  <a:gd name="connsiteX29" fmla="*/ 1689100 w 4940300"/>
                  <a:gd name="connsiteY29" fmla="*/ 4292600 h 4749800"/>
                  <a:gd name="connsiteX30" fmla="*/ 1498600 w 4940300"/>
                  <a:gd name="connsiteY30" fmla="*/ 4521200 h 4749800"/>
                  <a:gd name="connsiteX31" fmla="*/ 1244600 w 4940300"/>
                  <a:gd name="connsiteY31" fmla="*/ 4692650 h 4749800"/>
                  <a:gd name="connsiteX32" fmla="*/ 927100 w 4940300"/>
                  <a:gd name="connsiteY32" fmla="*/ 4749800 h 4749800"/>
                  <a:gd name="connsiteX33" fmla="*/ 508000 w 4940300"/>
                  <a:gd name="connsiteY33" fmla="*/ 4737100 h 4749800"/>
                  <a:gd name="connsiteX34" fmla="*/ 273050 w 4940300"/>
                  <a:gd name="connsiteY34" fmla="*/ 4629150 h 4749800"/>
                  <a:gd name="connsiteX35" fmla="*/ 107950 w 4940300"/>
                  <a:gd name="connsiteY35" fmla="*/ 4470400 h 4749800"/>
                  <a:gd name="connsiteX36" fmla="*/ 0 w 4940300"/>
                  <a:gd name="connsiteY36" fmla="*/ 4203700 h 4749800"/>
                  <a:gd name="connsiteX37" fmla="*/ 0 w 4940300"/>
                  <a:gd name="connsiteY37" fmla="*/ 3829050 h 4749800"/>
                  <a:gd name="connsiteX38" fmla="*/ 158750 w 4940300"/>
                  <a:gd name="connsiteY38" fmla="*/ 3575050 h 4749800"/>
                  <a:gd name="connsiteX39" fmla="*/ 361950 w 4940300"/>
                  <a:gd name="connsiteY39" fmla="*/ 3403600 h 4749800"/>
                  <a:gd name="connsiteX40" fmla="*/ 527050 w 4940300"/>
                  <a:gd name="connsiteY40" fmla="*/ 3282950 h 4749800"/>
                  <a:gd name="connsiteX41" fmla="*/ 774700 w 4940300"/>
                  <a:gd name="connsiteY41" fmla="*/ 3225800 h 4749800"/>
                  <a:gd name="connsiteX42" fmla="*/ 977900 w 4940300"/>
                  <a:gd name="connsiteY42" fmla="*/ 3181350 h 4749800"/>
                  <a:gd name="connsiteX43" fmla="*/ 1174750 w 4940300"/>
                  <a:gd name="connsiteY43" fmla="*/ 3206750 h 4749800"/>
                  <a:gd name="connsiteX44" fmla="*/ 1333500 w 4940300"/>
                  <a:gd name="connsiteY44" fmla="*/ 3238500 h 4749800"/>
                  <a:gd name="connsiteX45" fmla="*/ 1390650 w 4940300"/>
                  <a:gd name="connsiteY45" fmla="*/ 3213100 h 4749800"/>
                  <a:gd name="connsiteX46" fmla="*/ 1739900 w 4940300"/>
                  <a:gd name="connsiteY46" fmla="*/ 387350 h 4749800"/>
                  <a:gd name="connsiteX47" fmla="*/ 4940300 w 4940300"/>
                  <a:gd name="connsiteY47" fmla="*/ 0 h 4749800"/>
                  <a:gd name="connsiteX0" fmla="*/ 5016500 w 5016500"/>
                  <a:gd name="connsiteY0" fmla="*/ 0 h 4749800"/>
                  <a:gd name="connsiteX1" fmla="*/ 4686300 w 5016500"/>
                  <a:gd name="connsiteY1" fmla="*/ 295910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83100 w 5016500"/>
                  <a:gd name="connsiteY23" fmla="*/ 819150 h 4749800"/>
                  <a:gd name="connsiteX24" fmla="*/ 2108200 w 5016500"/>
                  <a:gd name="connsiteY24" fmla="*/ 108585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83100 w 5016500"/>
                  <a:gd name="connsiteY23" fmla="*/ 819150 h 4749800"/>
                  <a:gd name="connsiteX24" fmla="*/ 2108200 w 5016500"/>
                  <a:gd name="connsiteY24" fmla="*/ 108585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108200 w 5016500"/>
                  <a:gd name="connsiteY24" fmla="*/ 108585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98120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866900 w 5016500"/>
                  <a:gd name="connsiteY25" fmla="*/ 3321050 h 4749800"/>
                  <a:gd name="connsiteX26" fmla="*/ 1854200 w 5016500"/>
                  <a:gd name="connsiteY26" fmla="*/ 3556000 h 4749800"/>
                  <a:gd name="connsiteX27" fmla="*/ 1797050 w 5016500"/>
                  <a:gd name="connsiteY27" fmla="*/ 389890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892300 w 5016500"/>
                  <a:gd name="connsiteY25" fmla="*/ 309880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924050 w 5016500"/>
                  <a:gd name="connsiteY25" fmla="*/ 314960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79650 w 5016500"/>
                  <a:gd name="connsiteY24" fmla="*/ 1079500 h 4749800"/>
                  <a:gd name="connsiteX25" fmla="*/ 1924050 w 5016500"/>
                  <a:gd name="connsiteY25" fmla="*/ 314960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79650 w 5016500"/>
                  <a:gd name="connsiteY24" fmla="*/ 1079500 h 4749800"/>
                  <a:gd name="connsiteX25" fmla="*/ 2006600 w 5016500"/>
                  <a:gd name="connsiteY25" fmla="*/ 3155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22350 h 4749800"/>
                  <a:gd name="connsiteX25" fmla="*/ 2006600 w 5016500"/>
                  <a:gd name="connsiteY25" fmla="*/ 3155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854200 w 5016500"/>
                  <a:gd name="connsiteY28" fmla="*/ 390525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854200 w 5016500"/>
                  <a:gd name="connsiteY28" fmla="*/ 390525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917700 w 5016500"/>
                  <a:gd name="connsiteY27" fmla="*/ 3568700 h 4749800"/>
                  <a:gd name="connsiteX28" fmla="*/ 1854200 w 5016500"/>
                  <a:gd name="connsiteY28" fmla="*/ 390525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917700 w 5016500"/>
                  <a:gd name="connsiteY26" fmla="*/ 356870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73250 w 5016500"/>
                  <a:gd name="connsiteY26" fmla="*/ 362585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73250 w 5016500"/>
                  <a:gd name="connsiteY26" fmla="*/ 362585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60550 w 5016500"/>
                  <a:gd name="connsiteY26" fmla="*/ 358775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60550 w 5016500"/>
                  <a:gd name="connsiteY26" fmla="*/ 3587750 h 4749800"/>
                  <a:gd name="connsiteX27" fmla="*/ 1835150 w 5016500"/>
                  <a:gd name="connsiteY27" fmla="*/ 392430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60550 w 5016500"/>
                  <a:gd name="connsiteY26" fmla="*/ 3587750 h 4749800"/>
                  <a:gd name="connsiteX27" fmla="*/ 1854200 w 5016500"/>
                  <a:gd name="connsiteY27" fmla="*/ 3752850 h 4749800"/>
                  <a:gd name="connsiteX28" fmla="*/ 1835150 w 5016500"/>
                  <a:gd name="connsiteY28" fmla="*/ 39243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016500" h="4749800">
                    <a:moveTo>
                      <a:pt x="5016500" y="0"/>
                    </a:moveTo>
                    <a:lnTo>
                      <a:pt x="4692650" y="3155950"/>
                    </a:lnTo>
                    <a:lnTo>
                      <a:pt x="4673600" y="3346450"/>
                    </a:lnTo>
                    <a:lnTo>
                      <a:pt x="4667250" y="3600450"/>
                    </a:lnTo>
                    <a:lnTo>
                      <a:pt x="4565650" y="3848100"/>
                    </a:lnTo>
                    <a:lnTo>
                      <a:pt x="4394200" y="4083050"/>
                    </a:lnTo>
                    <a:lnTo>
                      <a:pt x="4121150" y="4286250"/>
                    </a:lnTo>
                    <a:lnTo>
                      <a:pt x="3784600" y="4413250"/>
                    </a:lnTo>
                    <a:lnTo>
                      <a:pt x="3479800" y="4406900"/>
                    </a:lnTo>
                    <a:lnTo>
                      <a:pt x="3213100" y="4324350"/>
                    </a:lnTo>
                    <a:lnTo>
                      <a:pt x="3048000" y="4178300"/>
                    </a:lnTo>
                    <a:lnTo>
                      <a:pt x="2895600" y="4019550"/>
                    </a:lnTo>
                    <a:lnTo>
                      <a:pt x="2838450" y="3822700"/>
                    </a:lnTo>
                    <a:lnTo>
                      <a:pt x="2813050" y="3632200"/>
                    </a:lnTo>
                    <a:lnTo>
                      <a:pt x="2908300" y="3365500"/>
                    </a:lnTo>
                    <a:lnTo>
                      <a:pt x="3016250" y="3181350"/>
                    </a:lnTo>
                    <a:lnTo>
                      <a:pt x="3181350" y="3035300"/>
                    </a:lnTo>
                    <a:lnTo>
                      <a:pt x="3397250" y="2940050"/>
                    </a:lnTo>
                    <a:lnTo>
                      <a:pt x="3651250" y="2863850"/>
                    </a:lnTo>
                    <a:lnTo>
                      <a:pt x="3898900" y="2838450"/>
                    </a:lnTo>
                    <a:lnTo>
                      <a:pt x="4032250" y="2857500"/>
                    </a:lnTo>
                    <a:lnTo>
                      <a:pt x="4184650" y="2895600"/>
                    </a:lnTo>
                    <a:lnTo>
                      <a:pt x="4235450" y="2927350"/>
                    </a:lnTo>
                    <a:lnTo>
                      <a:pt x="4432300" y="825500"/>
                    </a:lnTo>
                    <a:lnTo>
                      <a:pt x="2343150" y="1047750"/>
                    </a:lnTo>
                    <a:lnTo>
                      <a:pt x="1905000" y="3403600"/>
                    </a:lnTo>
                    <a:lnTo>
                      <a:pt x="1860550" y="3587750"/>
                    </a:lnTo>
                    <a:cubicBezTo>
                      <a:pt x="1852083" y="3645958"/>
                      <a:pt x="1858433" y="3696758"/>
                      <a:pt x="1854200" y="3752850"/>
                    </a:cubicBezTo>
                    <a:cubicBezTo>
                      <a:pt x="1849967" y="3808942"/>
                      <a:pt x="1862667" y="3834342"/>
                      <a:pt x="1835150" y="3924300"/>
                    </a:cubicBezTo>
                    <a:cubicBezTo>
                      <a:pt x="1786467" y="4085167"/>
                      <a:pt x="1744133" y="4163483"/>
                      <a:pt x="1689100" y="4292600"/>
                    </a:cubicBezTo>
                    <a:lnTo>
                      <a:pt x="1498600" y="4521200"/>
                    </a:lnTo>
                    <a:lnTo>
                      <a:pt x="1244600" y="4692650"/>
                    </a:lnTo>
                    <a:lnTo>
                      <a:pt x="927100" y="4749800"/>
                    </a:lnTo>
                    <a:lnTo>
                      <a:pt x="508000" y="4737100"/>
                    </a:lnTo>
                    <a:lnTo>
                      <a:pt x="273050" y="4629150"/>
                    </a:lnTo>
                    <a:lnTo>
                      <a:pt x="107950" y="4470400"/>
                    </a:lnTo>
                    <a:lnTo>
                      <a:pt x="0" y="4203700"/>
                    </a:lnTo>
                    <a:lnTo>
                      <a:pt x="0" y="3829050"/>
                    </a:lnTo>
                    <a:lnTo>
                      <a:pt x="158750" y="3575050"/>
                    </a:lnTo>
                    <a:lnTo>
                      <a:pt x="361950" y="3403600"/>
                    </a:lnTo>
                    <a:lnTo>
                      <a:pt x="527050" y="3282950"/>
                    </a:lnTo>
                    <a:lnTo>
                      <a:pt x="774700" y="3225800"/>
                    </a:lnTo>
                    <a:lnTo>
                      <a:pt x="977900" y="3181350"/>
                    </a:lnTo>
                    <a:lnTo>
                      <a:pt x="1174750" y="3206750"/>
                    </a:lnTo>
                    <a:lnTo>
                      <a:pt x="1333500" y="3238500"/>
                    </a:lnTo>
                    <a:lnTo>
                      <a:pt x="1390650" y="3213100"/>
                    </a:lnTo>
                    <a:lnTo>
                      <a:pt x="1739900" y="387350"/>
                    </a:lnTo>
                    <a:lnTo>
                      <a:pt x="5016500" y="0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6049737" y="2376353"/>
              <a:ext cx="27341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noProof="1" smtClean="0">
                  <a:solidFill>
                    <a:srgbClr val="4F81BD"/>
                  </a:solidFill>
                  <a:latin typeface="Arial"/>
                  <a:cs typeface="Arial"/>
                </a:rPr>
                <a:t>WatchAndRepeat</a:t>
              </a:r>
              <a:endParaRPr lang="en-US" sz="2400" b="1" noProof="1">
                <a:solidFill>
                  <a:srgbClr val="4F81BD"/>
                </a:solidFill>
                <a:latin typeface="Arial"/>
                <a:cs typeface="Arial"/>
              </a:endParaRPr>
            </a:p>
          </p:txBody>
        </p:sp>
      </p:grpSp>
      <p:sp>
        <p:nvSpPr>
          <p:cNvPr id="87" name="Rectangle 86"/>
          <p:cNvSpPr/>
          <p:nvPr/>
        </p:nvSpPr>
        <p:spPr>
          <a:xfrm rot="1880618">
            <a:off x="2119433" y="3133742"/>
            <a:ext cx="184658" cy="202917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880618">
            <a:off x="445494" y="3655038"/>
            <a:ext cx="184658" cy="202917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3095461" y="373384"/>
            <a:ext cx="2734147" cy="2068025"/>
            <a:chOff x="6049737" y="806450"/>
            <a:chExt cx="2734147" cy="2068025"/>
          </a:xfrm>
        </p:grpSpPr>
        <p:grpSp>
          <p:nvGrpSpPr>
            <p:cNvPr id="91" name="Group 65"/>
            <p:cNvGrpSpPr/>
            <p:nvPr/>
          </p:nvGrpSpPr>
          <p:grpSpPr>
            <a:xfrm>
              <a:off x="6187565" y="806450"/>
              <a:ext cx="2489782" cy="2068025"/>
              <a:chOff x="2953969" y="2441409"/>
              <a:chExt cx="2489782" cy="2068025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3657600" y="3009900"/>
                <a:ext cx="1066800" cy="965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44"/>
              <p:cNvGrpSpPr/>
              <p:nvPr/>
            </p:nvGrpSpPr>
            <p:grpSpPr>
              <a:xfrm>
                <a:off x="2965639" y="2441409"/>
                <a:ext cx="2423625" cy="2068025"/>
                <a:chOff x="2971989" y="2451100"/>
                <a:chExt cx="2423625" cy="2068025"/>
              </a:xfrm>
            </p:grpSpPr>
            <p:sp>
              <p:nvSpPr>
                <p:cNvPr id="98" name="Arc 97"/>
                <p:cNvSpPr/>
                <p:nvPr/>
              </p:nvSpPr>
              <p:spPr>
                <a:xfrm>
                  <a:off x="2971989" y="3016250"/>
                  <a:ext cx="2408222" cy="1502875"/>
                </a:xfrm>
                <a:prstGeom prst="arc">
                  <a:avLst>
                    <a:gd name="adj1" fmla="val 11495295"/>
                    <a:gd name="adj2" fmla="val 20941679"/>
                  </a:avLst>
                </a:prstGeom>
                <a:ln w="1905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Arc 98"/>
                <p:cNvSpPr/>
                <p:nvPr/>
              </p:nvSpPr>
              <p:spPr>
                <a:xfrm flipV="1">
                  <a:off x="2987392" y="2451100"/>
                  <a:ext cx="2408222" cy="1502875"/>
                </a:xfrm>
                <a:prstGeom prst="arc">
                  <a:avLst>
                    <a:gd name="adj1" fmla="val 11491574"/>
                    <a:gd name="adj2" fmla="val 20899464"/>
                  </a:avLst>
                </a:prstGeom>
                <a:ln w="1905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Freeform 94"/>
              <p:cNvSpPr/>
              <p:nvPr/>
            </p:nvSpPr>
            <p:spPr>
              <a:xfrm>
                <a:off x="3877047" y="3237069"/>
                <a:ext cx="544943" cy="470755"/>
              </a:xfrm>
              <a:custGeom>
                <a:avLst/>
                <a:gdLst>
                  <a:gd name="connsiteX0" fmla="*/ 4940300 w 4940300"/>
                  <a:gd name="connsiteY0" fmla="*/ 0 h 4749800"/>
                  <a:gd name="connsiteX1" fmla="*/ 4686300 w 4940300"/>
                  <a:gd name="connsiteY1" fmla="*/ 2959100 h 4749800"/>
                  <a:gd name="connsiteX2" fmla="*/ 4673600 w 4940300"/>
                  <a:gd name="connsiteY2" fmla="*/ 3346450 h 4749800"/>
                  <a:gd name="connsiteX3" fmla="*/ 4667250 w 4940300"/>
                  <a:gd name="connsiteY3" fmla="*/ 3600450 h 4749800"/>
                  <a:gd name="connsiteX4" fmla="*/ 4565650 w 4940300"/>
                  <a:gd name="connsiteY4" fmla="*/ 3848100 h 4749800"/>
                  <a:gd name="connsiteX5" fmla="*/ 4394200 w 4940300"/>
                  <a:gd name="connsiteY5" fmla="*/ 4083050 h 4749800"/>
                  <a:gd name="connsiteX6" fmla="*/ 4121150 w 4940300"/>
                  <a:gd name="connsiteY6" fmla="*/ 4286250 h 4749800"/>
                  <a:gd name="connsiteX7" fmla="*/ 3784600 w 4940300"/>
                  <a:gd name="connsiteY7" fmla="*/ 4413250 h 4749800"/>
                  <a:gd name="connsiteX8" fmla="*/ 3479800 w 4940300"/>
                  <a:gd name="connsiteY8" fmla="*/ 4406900 h 4749800"/>
                  <a:gd name="connsiteX9" fmla="*/ 3213100 w 4940300"/>
                  <a:gd name="connsiteY9" fmla="*/ 4324350 h 4749800"/>
                  <a:gd name="connsiteX10" fmla="*/ 3048000 w 4940300"/>
                  <a:gd name="connsiteY10" fmla="*/ 4178300 h 4749800"/>
                  <a:gd name="connsiteX11" fmla="*/ 2895600 w 4940300"/>
                  <a:gd name="connsiteY11" fmla="*/ 4019550 h 4749800"/>
                  <a:gd name="connsiteX12" fmla="*/ 2838450 w 4940300"/>
                  <a:gd name="connsiteY12" fmla="*/ 3822700 h 4749800"/>
                  <a:gd name="connsiteX13" fmla="*/ 2813050 w 4940300"/>
                  <a:gd name="connsiteY13" fmla="*/ 3632200 h 4749800"/>
                  <a:gd name="connsiteX14" fmla="*/ 2908300 w 4940300"/>
                  <a:gd name="connsiteY14" fmla="*/ 3365500 h 4749800"/>
                  <a:gd name="connsiteX15" fmla="*/ 3016250 w 4940300"/>
                  <a:gd name="connsiteY15" fmla="*/ 3181350 h 4749800"/>
                  <a:gd name="connsiteX16" fmla="*/ 3181350 w 4940300"/>
                  <a:gd name="connsiteY16" fmla="*/ 3035300 h 4749800"/>
                  <a:gd name="connsiteX17" fmla="*/ 3397250 w 4940300"/>
                  <a:gd name="connsiteY17" fmla="*/ 2940050 h 4749800"/>
                  <a:gd name="connsiteX18" fmla="*/ 3651250 w 4940300"/>
                  <a:gd name="connsiteY18" fmla="*/ 2863850 h 4749800"/>
                  <a:gd name="connsiteX19" fmla="*/ 3898900 w 4940300"/>
                  <a:gd name="connsiteY19" fmla="*/ 2838450 h 4749800"/>
                  <a:gd name="connsiteX20" fmla="*/ 4032250 w 4940300"/>
                  <a:gd name="connsiteY20" fmla="*/ 2857500 h 4749800"/>
                  <a:gd name="connsiteX21" fmla="*/ 4184650 w 4940300"/>
                  <a:gd name="connsiteY21" fmla="*/ 2895600 h 4749800"/>
                  <a:gd name="connsiteX22" fmla="*/ 4235450 w 4940300"/>
                  <a:gd name="connsiteY22" fmla="*/ 2927350 h 4749800"/>
                  <a:gd name="connsiteX23" fmla="*/ 4483100 w 4940300"/>
                  <a:gd name="connsiteY23" fmla="*/ 819150 h 4749800"/>
                  <a:gd name="connsiteX24" fmla="*/ 2108200 w 4940300"/>
                  <a:gd name="connsiteY24" fmla="*/ 1085850 h 4749800"/>
                  <a:gd name="connsiteX25" fmla="*/ 1936750 w 4940300"/>
                  <a:gd name="connsiteY25" fmla="*/ 2520950 h 4749800"/>
                  <a:gd name="connsiteX26" fmla="*/ 1866900 w 4940300"/>
                  <a:gd name="connsiteY26" fmla="*/ 3321050 h 4749800"/>
                  <a:gd name="connsiteX27" fmla="*/ 1854200 w 4940300"/>
                  <a:gd name="connsiteY27" fmla="*/ 3556000 h 4749800"/>
                  <a:gd name="connsiteX28" fmla="*/ 1797050 w 4940300"/>
                  <a:gd name="connsiteY28" fmla="*/ 3898900 h 4749800"/>
                  <a:gd name="connsiteX29" fmla="*/ 1689100 w 4940300"/>
                  <a:gd name="connsiteY29" fmla="*/ 4292600 h 4749800"/>
                  <a:gd name="connsiteX30" fmla="*/ 1498600 w 4940300"/>
                  <a:gd name="connsiteY30" fmla="*/ 4521200 h 4749800"/>
                  <a:gd name="connsiteX31" fmla="*/ 1244600 w 4940300"/>
                  <a:gd name="connsiteY31" fmla="*/ 4692650 h 4749800"/>
                  <a:gd name="connsiteX32" fmla="*/ 927100 w 4940300"/>
                  <a:gd name="connsiteY32" fmla="*/ 4749800 h 4749800"/>
                  <a:gd name="connsiteX33" fmla="*/ 508000 w 4940300"/>
                  <a:gd name="connsiteY33" fmla="*/ 4737100 h 4749800"/>
                  <a:gd name="connsiteX34" fmla="*/ 273050 w 4940300"/>
                  <a:gd name="connsiteY34" fmla="*/ 4629150 h 4749800"/>
                  <a:gd name="connsiteX35" fmla="*/ 107950 w 4940300"/>
                  <a:gd name="connsiteY35" fmla="*/ 4470400 h 4749800"/>
                  <a:gd name="connsiteX36" fmla="*/ 0 w 4940300"/>
                  <a:gd name="connsiteY36" fmla="*/ 4203700 h 4749800"/>
                  <a:gd name="connsiteX37" fmla="*/ 0 w 4940300"/>
                  <a:gd name="connsiteY37" fmla="*/ 3829050 h 4749800"/>
                  <a:gd name="connsiteX38" fmla="*/ 158750 w 4940300"/>
                  <a:gd name="connsiteY38" fmla="*/ 3575050 h 4749800"/>
                  <a:gd name="connsiteX39" fmla="*/ 361950 w 4940300"/>
                  <a:gd name="connsiteY39" fmla="*/ 3403600 h 4749800"/>
                  <a:gd name="connsiteX40" fmla="*/ 527050 w 4940300"/>
                  <a:gd name="connsiteY40" fmla="*/ 3282950 h 4749800"/>
                  <a:gd name="connsiteX41" fmla="*/ 774700 w 4940300"/>
                  <a:gd name="connsiteY41" fmla="*/ 3225800 h 4749800"/>
                  <a:gd name="connsiteX42" fmla="*/ 977900 w 4940300"/>
                  <a:gd name="connsiteY42" fmla="*/ 3181350 h 4749800"/>
                  <a:gd name="connsiteX43" fmla="*/ 1174750 w 4940300"/>
                  <a:gd name="connsiteY43" fmla="*/ 3206750 h 4749800"/>
                  <a:gd name="connsiteX44" fmla="*/ 1333500 w 4940300"/>
                  <a:gd name="connsiteY44" fmla="*/ 3238500 h 4749800"/>
                  <a:gd name="connsiteX45" fmla="*/ 1390650 w 4940300"/>
                  <a:gd name="connsiteY45" fmla="*/ 3213100 h 4749800"/>
                  <a:gd name="connsiteX46" fmla="*/ 1739900 w 4940300"/>
                  <a:gd name="connsiteY46" fmla="*/ 387350 h 4749800"/>
                  <a:gd name="connsiteX47" fmla="*/ 4940300 w 4940300"/>
                  <a:gd name="connsiteY47" fmla="*/ 0 h 4749800"/>
                  <a:gd name="connsiteX0" fmla="*/ 5016500 w 5016500"/>
                  <a:gd name="connsiteY0" fmla="*/ 0 h 4749800"/>
                  <a:gd name="connsiteX1" fmla="*/ 4686300 w 5016500"/>
                  <a:gd name="connsiteY1" fmla="*/ 295910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83100 w 5016500"/>
                  <a:gd name="connsiteY23" fmla="*/ 819150 h 4749800"/>
                  <a:gd name="connsiteX24" fmla="*/ 2108200 w 5016500"/>
                  <a:gd name="connsiteY24" fmla="*/ 108585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83100 w 5016500"/>
                  <a:gd name="connsiteY23" fmla="*/ 819150 h 4749800"/>
                  <a:gd name="connsiteX24" fmla="*/ 2108200 w 5016500"/>
                  <a:gd name="connsiteY24" fmla="*/ 108585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108200 w 5016500"/>
                  <a:gd name="connsiteY24" fmla="*/ 108585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93675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981200 w 5016500"/>
                  <a:gd name="connsiteY25" fmla="*/ 2520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866900 w 5016500"/>
                  <a:gd name="connsiteY25" fmla="*/ 3321050 h 4749800"/>
                  <a:gd name="connsiteX26" fmla="*/ 1854200 w 5016500"/>
                  <a:gd name="connsiteY26" fmla="*/ 3556000 h 4749800"/>
                  <a:gd name="connsiteX27" fmla="*/ 1797050 w 5016500"/>
                  <a:gd name="connsiteY27" fmla="*/ 389890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892300 w 5016500"/>
                  <a:gd name="connsiteY25" fmla="*/ 309880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09800 w 5016500"/>
                  <a:gd name="connsiteY24" fmla="*/ 1079500 h 4749800"/>
                  <a:gd name="connsiteX25" fmla="*/ 1924050 w 5016500"/>
                  <a:gd name="connsiteY25" fmla="*/ 314960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79650 w 5016500"/>
                  <a:gd name="connsiteY24" fmla="*/ 1079500 h 4749800"/>
                  <a:gd name="connsiteX25" fmla="*/ 1924050 w 5016500"/>
                  <a:gd name="connsiteY25" fmla="*/ 314960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279650 w 5016500"/>
                  <a:gd name="connsiteY24" fmla="*/ 1079500 h 4749800"/>
                  <a:gd name="connsiteX25" fmla="*/ 2006600 w 5016500"/>
                  <a:gd name="connsiteY25" fmla="*/ 3155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22350 h 4749800"/>
                  <a:gd name="connsiteX25" fmla="*/ 2006600 w 5016500"/>
                  <a:gd name="connsiteY25" fmla="*/ 3155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866900 w 5016500"/>
                  <a:gd name="connsiteY26" fmla="*/ 332105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54200 w 5016500"/>
                  <a:gd name="connsiteY27" fmla="*/ 35560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797050 w 5016500"/>
                  <a:gd name="connsiteY28" fmla="*/ 38989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854200 w 5016500"/>
                  <a:gd name="connsiteY28" fmla="*/ 390525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892300 w 5016500"/>
                  <a:gd name="connsiteY27" fmla="*/ 3568700 h 4749800"/>
                  <a:gd name="connsiteX28" fmla="*/ 1854200 w 5016500"/>
                  <a:gd name="connsiteY28" fmla="*/ 390525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2006600 w 5016500"/>
                  <a:gd name="connsiteY25" fmla="*/ 3155950 h 4749800"/>
                  <a:gd name="connsiteX26" fmla="*/ 1905000 w 5016500"/>
                  <a:gd name="connsiteY26" fmla="*/ 3403600 h 4749800"/>
                  <a:gd name="connsiteX27" fmla="*/ 1917700 w 5016500"/>
                  <a:gd name="connsiteY27" fmla="*/ 3568700 h 4749800"/>
                  <a:gd name="connsiteX28" fmla="*/ 1854200 w 5016500"/>
                  <a:gd name="connsiteY28" fmla="*/ 390525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917700 w 5016500"/>
                  <a:gd name="connsiteY26" fmla="*/ 356870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73250 w 5016500"/>
                  <a:gd name="connsiteY26" fmla="*/ 362585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73250 w 5016500"/>
                  <a:gd name="connsiteY26" fmla="*/ 362585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60550 w 5016500"/>
                  <a:gd name="connsiteY26" fmla="*/ 3587750 h 4749800"/>
                  <a:gd name="connsiteX27" fmla="*/ 1854200 w 5016500"/>
                  <a:gd name="connsiteY27" fmla="*/ 390525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60550 w 5016500"/>
                  <a:gd name="connsiteY26" fmla="*/ 3587750 h 4749800"/>
                  <a:gd name="connsiteX27" fmla="*/ 1835150 w 5016500"/>
                  <a:gd name="connsiteY27" fmla="*/ 3924300 h 4749800"/>
                  <a:gd name="connsiteX28" fmla="*/ 1689100 w 5016500"/>
                  <a:gd name="connsiteY28" fmla="*/ 4292600 h 4749800"/>
                  <a:gd name="connsiteX29" fmla="*/ 1498600 w 5016500"/>
                  <a:gd name="connsiteY29" fmla="*/ 4521200 h 4749800"/>
                  <a:gd name="connsiteX30" fmla="*/ 1244600 w 5016500"/>
                  <a:gd name="connsiteY30" fmla="*/ 4692650 h 4749800"/>
                  <a:gd name="connsiteX31" fmla="*/ 927100 w 5016500"/>
                  <a:gd name="connsiteY31" fmla="*/ 4749800 h 4749800"/>
                  <a:gd name="connsiteX32" fmla="*/ 508000 w 5016500"/>
                  <a:gd name="connsiteY32" fmla="*/ 4737100 h 4749800"/>
                  <a:gd name="connsiteX33" fmla="*/ 273050 w 5016500"/>
                  <a:gd name="connsiteY33" fmla="*/ 4629150 h 4749800"/>
                  <a:gd name="connsiteX34" fmla="*/ 107950 w 5016500"/>
                  <a:gd name="connsiteY34" fmla="*/ 4470400 h 4749800"/>
                  <a:gd name="connsiteX35" fmla="*/ 0 w 5016500"/>
                  <a:gd name="connsiteY35" fmla="*/ 4203700 h 4749800"/>
                  <a:gd name="connsiteX36" fmla="*/ 0 w 5016500"/>
                  <a:gd name="connsiteY36" fmla="*/ 3829050 h 4749800"/>
                  <a:gd name="connsiteX37" fmla="*/ 158750 w 5016500"/>
                  <a:gd name="connsiteY37" fmla="*/ 3575050 h 4749800"/>
                  <a:gd name="connsiteX38" fmla="*/ 361950 w 5016500"/>
                  <a:gd name="connsiteY38" fmla="*/ 3403600 h 4749800"/>
                  <a:gd name="connsiteX39" fmla="*/ 527050 w 5016500"/>
                  <a:gd name="connsiteY39" fmla="*/ 3282950 h 4749800"/>
                  <a:gd name="connsiteX40" fmla="*/ 774700 w 5016500"/>
                  <a:gd name="connsiteY40" fmla="*/ 3225800 h 4749800"/>
                  <a:gd name="connsiteX41" fmla="*/ 977900 w 5016500"/>
                  <a:gd name="connsiteY41" fmla="*/ 3181350 h 4749800"/>
                  <a:gd name="connsiteX42" fmla="*/ 1174750 w 5016500"/>
                  <a:gd name="connsiteY42" fmla="*/ 3206750 h 4749800"/>
                  <a:gd name="connsiteX43" fmla="*/ 1333500 w 5016500"/>
                  <a:gd name="connsiteY43" fmla="*/ 3238500 h 4749800"/>
                  <a:gd name="connsiteX44" fmla="*/ 1390650 w 5016500"/>
                  <a:gd name="connsiteY44" fmla="*/ 3213100 h 4749800"/>
                  <a:gd name="connsiteX45" fmla="*/ 1739900 w 5016500"/>
                  <a:gd name="connsiteY45" fmla="*/ 387350 h 4749800"/>
                  <a:gd name="connsiteX46" fmla="*/ 5016500 w 5016500"/>
                  <a:gd name="connsiteY46" fmla="*/ 0 h 4749800"/>
                  <a:gd name="connsiteX0" fmla="*/ 5016500 w 5016500"/>
                  <a:gd name="connsiteY0" fmla="*/ 0 h 4749800"/>
                  <a:gd name="connsiteX1" fmla="*/ 4692650 w 5016500"/>
                  <a:gd name="connsiteY1" fmla="*/ 3155950 h 4749800"/>
                  <a:gd name="connsiteX2" fmla="*/ 4673600 w 5016500"/>
                  <a:gd name="connsiteY2" fmla="*/ 3346450 h 4749800"/>
                  <a:gd name="connsiteX3" fmla="*/ 4667250 w 5016500"/>
                  <a:gd name="connsiteY3" fmla="*/ 3600450 h 4749800"/>
                  <a:gd name="connsiteX4" fmla="*/ 4565650 w 5016500"/>
                  <a:gd name="connsiteY4" fmla="*/ 3848100 h 4749800"/>
                  <a:gd name="connsiteX5" fmla="*/ 4394200 w 5016500"/>
                  <a:gd name="connsiteY5" fmla="*/ 4083050 h 4749800"/>
                  <a:gd name="connsiteX6" fmla="*/ 4121150 w 5016500"/>
                  <a:gd name="connsiteY6" fmla="*/ 4286250 h 4749800"/>
                  <a:gd name="connsiteX7" fmla="*/ 3784600 w 5016500"/>
                  <a:gd name="connsiteY7" fmla="*/ 4413250 h 4749800"/>
                  <a:gd name="connsiteX8" fmla="*/ 3479800 w 5016500"/>
                  <a:gd name="connsiteY8" fmla="*/ 4406900 h 4749800"/>
                  <a:gd name="connsiteX9" fmla="*/ 3213100 w 5016500"/>
                  <a:gd name="connsiteY9" fmla="*/ 4324350 h 4749800"/>
                  <a:gd name="connsiteX10" fmla="*/ 3048000 w 5016500"/>
                  <a:gd name="connsiteY10" fmla="*/ 4178300 h 4749800"/>
                  <a:gd name="connsiteX11" fmla="*/ 2895600 w 5016500"/>
                  <a:gd name="connsiteY11" fmla="*/ 4019550 h 4749800"/>
                  <a:gd name="connsiteX12" fmla="*/ 2838450 w 5016500"/>
                  <a:gd name="connsiteY12" fmla="*/ 3822700 h 4749800"/>
                  <a:gd name="connsiteX13" fmla="*/ 2813050 w 5016500"/>
                  <a:gd name="connsiteY13" fmla="*/ 3632200 h 4749800"/>
                  <a:gd name="connsiteX14" fmla="*/ 2908300 w 5016500"/>
                  <a:gd name="connsiteY14" fmla="*/ 3365500 h 4749800"/>
                  <a:gd name="connsiteX15" fmla="*/ 3016250 w 5016500"/>
                  <a:gd name="connsiteY15" fmla="*/ 3181350 h 4749800"/>
                  <a:gd name="connsiteX16" fmla="*/ 3181350 w 5016500"/>
                  <a:gd name="connsiteY16" fmla="*/ 3035300 h 4749800"/>
                  <a:gd name="connsiteX17" fmla="*/ 3397250 w 5016500"/>
                  <a:gd name="connsiteY17" fmla="*/ 2940050 h 4749800"/>
                  <a:gd name="connsiteX18" fmla="*/ 3651250 w 5016500"/>
                  <a:gd name="connsiteY18" fmla="*/ 2863850 h 4749800"/>
                  <a:gd name="connsiteX19" fmla="*/ 3898900 w 5016500"/>
                  <a:gd name="connsiteY19" fmla="*/ 2838450 h 4749800"/>
                  <a:gd name="connsiteX20" fmla="*/ 4032250 w 5016500"/>
                  <a:gd name="connsiteY20" fmla="*/ 2857500 h 4749800"/>
                  <a:gd name="connsiteX21" fmla="*/ 4184650 w 5016500"/>
                  <a:gd name="connsiteY21" fmla="*/ 2895600 h 4749800"/>
                  <a:gd name="connsiteX22" fmla="*/ 4235450 w 5016500"/>
                  <a:gd name="connsiteY22" fmla="*/ 2927350 h 4749800"/>
                  <a:gd name="connsiteX23" fmla="*/ 4432300 w 5016500"/>
                  <a:gd name="connsiteY23" fmla="*/ 825500 h 4749800"/>
                  <a:gd name="connsiteX24" fmla="*/ 2343150 w 5016500"/>
                  <a:gd name="connsiteY24" fmla="*/ 1047750 h 4749800"/>
                  <a:gd name="connsiteX25" fmla="*/ 1905000 w 5016500"/>
                  <a:gd name="connsiteY25" fmla="*/ 3403600 h 4749800"/>
                  <a:gd name="connsiteX26" fmla="*/ 1860550 w 5016500"/>
                  <a:gd name="connsiteY26" fmla="*/ 3587750 h 4749800"/>
                  <a:gd name="connsiteX27" fmla="*/ 1854200 w 5016500"/>
                  <a:gd name="connsiteY27" fmla="*/ 3752850 h 4749800"/>
                  <a:gd name="connsiteX28" fmla="*/ 1835150 w 5016500"/>
                  <a:gd name="connsiteY28" fmla="*/ 3924300 h 4749800"/>
                  <a:gd name="connsiteX29" fmla="*/ 1689100 w 5016500"/>
                  <a:gd name="connsiteY29" fmla="*/ 4292600 h 4749800"/>
                  <a:gd name="connsiteX30" fmla="*/ 1498600 w 5016500"/>
                  <a:gd name="connsiteY30" fmla="*/ 4521200 h 4749800"/>
                  <a:gd name="connsiteX31" fmla="*/ 1244600 w 5016500"/>
                  <a:gd name="connsiteY31" fmla="*/ 4692650 h 4749800"/>
                  <a:gd name="connsiteX32" fmla="*/ 927100 w 5016500"/>
                  <a:gd name="connsiteY32" fmla="*/ 4749800 h 4749800"/>
                  <a:gd name="connsiteX33" fmla="*/ 508000 w 5016500"/>
                  <a:gd name="connsiteY33" fmla="*/ 4737100 h 4749800"/>
                  <a:gd name="connsiteX34" fmla="*/ 273050 w 5016500"/>
                  <a:gd name="connsiteY34" fmla="*/ 4629150 h 4749800"/>
                  <a:gd name="connsiteX35" fmla="*/ 107950 w 5016500"/>
                  <a:gd name="connsiteY35" fmla="*/ 4470400 h 4749800"/>
                  <a:gd name="connsiteX36" fmla="*/ 0 w 5016500"/>
                  <a:gd name="connsiteY36" fmla="*/ 4203700 h 4749800"/>
                  <a:gd name="connsiteX37" fmla="*/ 0 w 5016500"/>
                  <a:gd name="connsiteY37" fmla="*/ 3829050 h 4749800"/>
                  <a:gd name="connsiteX38" fmla="*/ 158750 w 5016500"/>
                  <a:gd name="connsiteY38" fmla="*/ 3575050 h 4749800"/>
                  <a:gd name="connsiteX39" fmla="*/ 361950 w 5016500"/>
                  <a:gd name="connsiteY39" fmla="*/ 3403600 h 4749800"/>
                  <a:gd name="connsiteX40" fmla="*/ 527050 w 5016500"/>
                  <a:gd name="connsiteY40" fmla="*/ 3282950 h 4749800"/>
                  <a:gd name="connsiteX41" fmla="*/ 774700 w 5016500"/>
                  <a:gd name="connsiteY41" fmla="*/ 3225800 h 4749800"/>
                  <a:gd name="connsiteX42" fmla="*/ 977900 w 5016500"/>
                  <a:gd name="connsiteY42" fmla="*/ 3181350 h 4749800"/>
                  <a:gd name="connsiteX43" fmla="*/ 1174750 w 5016500"/>
                  <a:gd name="connsiteY43" fmla="*/ 3206750 h 4749800"/>
                  <a:gd name="connsiteX44" fmla="*/ 1333500 w 5016500"/>
                  <a:gd name="connsiteY44" fmla="*/ 3238500 h 4749800"/>
                  <a:gd name="connsiteX45" fmla="*/ 1390650 w 5016500"/>
                  <a:gd name="connsiteY45" fmla="*/ 3213100 h 4749800"/>
                  <a:gd name="connsiteX46" fmla="*/ 1739900 w 5016500"/>
                  <a:gd name="connsiteY46" fmla="*/ 387350 h 4749800"/>
                  <a:gd name="connsiteX47" fmla="*/ 5016500 w 5016500"/>
                  <a:gd name="connsiteY47" fmla="*/ 0 h 474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016500" h="4749800">
                    <a:moveTo>
                      <a:pt x="5016500" y="0"/>
                    </a:moveTo>
                    <a:lnTo>
                      <a:pt x="4692650" y="3155950"/>
                    </a:lnTo>
                    <a:lnTo>
                      <a:pt x="4673600" y="3346450"/>
                    </a:lnTo>
                    <a:lnTo>
                      <a:pt x="4667250" y="3600450"/>
                    </a:lnTo>
                    <a:lnTo>
                      <a:pt x="4565650" y="3848100"/>
                    </a:lnTo>
                    <a:lnTo>
                      <a:pt x="4394200" y="4083050"/>
                    </a:lnTo>
                    <a:lnTo>
                      <a:pt x="4121150" y="4286250"/>
                    </a:lnTo>
                    <a:lnTo>
                      <a:pt x="3784600" y="4413250"/>
                    </a:lnTo>
                    <a:lnTo>
                      <a:pt x="3479800" y="4406900"/>
                    </a:lnTo>
                    <a:lnTo>
                      <a:pt x="3213100" y="4324350"/>
                    </a:lnTo>
                    <a:lnTo>
                      <a:pt x="3048000" y="4178300"/>
                    </a:lnTo>
                    <a:lnTo>
                      <a:pt x="2895600" y="4019550"/>
                    </a:lnTo>
                    <a:lnTo>
                      <a:pt x="2838450" y="3822700"/>
                    </a:lnTo>
                    <a:lnTo>
                      <a:pt x="2813050" y="3632200"/>
                    </a:lnTo>
                    <a:lnTo>
                      <a:pt x="2908300" y="3365500"/>
                    </a:lnTo>
                    <a:lnTo>
                      <a:pt x="3016250" y="3181350"/>
                    </a:lnTo>
                    <a:lnTo>
                      <a:pt x="3181350" y="3035300"/>
                    </a:lnTo>
                    <a:lnTo>
                      <a:pt x="3397250" y="2940050"/>
                    </a:lnTo>
                    <a:lnTo>
                      <a:pt x="3651250" y="2863850"/>
                    </a:lnTo>
                    <a:lnTo>
                      <a:pt x="3898900" y="2838450"/>
                    </a:lnTo>
                    <a:lnTo>
                      <a:pt x="4032250" y="2857500"/>
                    </a:lnTo>
                    <a:lnTo>
                      <a:pt x="4184650" y="2895600"/>
                    </a:lnTo>
                    <a:lnTo>
                      <a:pt x="4235450" y="2927350"/>
                    </a:lnTo>
                    <a:lnTo>
                      <a:pt x="4432300" y="825500"/>
                    </a:lnTo>
                    <a:lnTo>
                      <a:pt x="2343150" y="1047750"/>
                    </a:lnTo>
                    <a:lnTo>
                      <a:pt x="1905000" y="3403600"/>
                    </a:lnTo>
                    <a:lnTo>
                      <a:pt x="1860550" y="3587750"/>
                    </a:lnTo>
                    <a:cubicBezTo>
                      <a:pt x="1852083" y="3645958"/>
                      <a:pt x="1858433" y="3696758"/>
                      <a:pt x="1854200" y="3752850"/>
                    </a:cubicBezTo>
                    <a:cubicBezTo>
                      <a:pt x="1849967" y="3808942"/>
                      <a:pt x="1862667" y="3834342"/>
                      <a:pt x="1835150" y="3924300"/>
                    </a:cubicBezTo>
                    <a:cubicBezTo>
                      <a:pt x="1786467" y="4085167"/>
                      <a:pt x="1744133" y="4163483"/>
                      <a:pt x="1689100" y="4292600"/>
                    </a:cubicBezTo>
                    <a:lnTo>
                      <a:pt x="1498600" y="4521200"/>
                    </a:lnTo>
                    <a:lnTo>
                      <a:pt x="1244600" y="4692650"/>
                    </a:lnTo>
                    <a:lnTo>
                      <a:pt x="927100" y="4749800"/>
                    </a:lnTo>
                    <a:lnTo>
                      <a:pt x="508000" y="4737100"/>
                    </a:lnTo>
                    <a:lnTo>
                      <a:pt x="273050" y="4629150"/>
                    </a:lnTo>
                    <a:lnTo>
                      <a:pt x="107950" y="4470400"/>
                    </a:lnTo>
                    <a:lnTo>
                      <a:pt x="0" y="4203700"/>
                    </a:lnTo>
                    <a:lnTo>
                      <a:pt x="0" y="3829050"/>
                    </a:lnTo>
                    <a:lnTo>
                      <a:pt x="158750" y="3575050"/>
                    </a:lnTo>
                    <a:lnTo>
                      <a:pt x="361950" y="3403600"/>
                    </a:lnTo>
                    <a:lnTo>
                      <a:pt x="527050" y="3282950"/>
                    </a:lnTo>
                    <a:lnTo>
                      <a:pt x="774700" y="3225800"/>
                    </a:lnTo>
                    <a:lnTo>
                      <a:pt x="977900" y="3181350"/>
                    </a:lnTo>
                    <a:lnTo>
                      <a:pt x="1174750" y="3206750"/>
                    </a:lnTo>
                    <a:lnTo>
                      <a:pt x="1333500" y="3238500"/>
                    </a:lnTo>
                    <a:lnTo>
                      <a:pt x="1390650" y="3213100"/>
                    </a:lnTo>
                    <a:lnTo>
                      <a:pt x="1739900" y="387350"/>
                    </a:lnTo>
                    <a:lnTo>
                      <a:pt x="5016500" y="0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Isosceles Triangle 95"/>
              <p:cNvSpPr/>
              <p:nvPr/>
            </p:nvSpPr>
            <p:spPr>
              <a:xfrm rot="7639486">
                <a:off x="5012037" y="3176827"/>
                <a:ext cx="465547" cy="39788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18439486">
                <a:off x="2928765" y="3401172"/>
                <a:ext cx="480417" cy="43000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6049737" y="2376353"/>
              <a:ext cx="27341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noProof="1" smtClean="0">
                  <a:latin typeface="Arial"/>
                  <a:cs typeface="Arial"/>
                </a:rPr>
                <a:t>WatchAndRepeat</a:t>
              </a:r>
              <a:endParaRPr lang="en-US" sz="2400" b="1" noProof="1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660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981200" y="165100"/>
            <a:ext cx="5016500" cy="4749800"/>
          </a:xfrm>
          <a:custGeom>
            <a:avLst/>
            <a:gdLst>
              <a:gd name="connsiteX0" fmla="*/ 4940300 w 4940300"/>
              <a:gd name="connsiteY0" fmla="*/ 0 h 4749800"/>
              <a:gd name="connsiteX1" fmla="*/ 4686300 w 4940300"/>
              <a:gd name="connsiteY1" fmla="*/ 2959100 h 4749800"/>
              <a:gd name="connsiteX2" fmla="*/ 4673600 w 4940300"/>
              <a:gd name="connsiteY2" fmla="*/ 3346450 h 4749800"/>
              <a:gd name="connsiteX3" fmla="*/ 4667250 w 4940300"/>
              <a:gd name="connsiteY3" fmla="*/ 3600450 h 4749800"/>
              <a:gd name="connsiteX4" fmla="*/ 4565650 w 4940300"/>
              <a:gd name="connsiteY4" fmla="*/ 3848100 h 4749800"/>
              <a:gd name="connsiteX5" fmla="*/ 4394200 w 4940300"/>
              <a:gd name="connsiteY5" fmla="*/ 4083050 h 4749800"/>
              <a:gd name="connsiteX6" fmla="*/ 4121150 w 4940300"/>
              <a:gd name="connsiteY6" fmla="*/ 4286250 h 4749800"/>
              <a:gd name="connsiteX7" fmla="*/ 3784600 w 4940300"/>
              <a:gd name="connsiteY7" fmla="*/ 4413250 h 4749800"/>
              <a:gd name="connsiteX8" fmla="*/ 3479800 w 4940300"/>
              <a:gd name="connsiteY8" fmla="*/ 4406900 h 4749800"/>
              <a:gd name="connsiteX9" fmla="*/ 3213100 w 4940300"/>
              <a:gd name="connsiteY9" fmla="*/ 4324350 h 4749800"/>
              <a:gd name="connsiteX10" fmla="*/ 3048000 w 4940300"/>
              <a:gd name="connsiteY10" fmla="*/ 4178300 h 4749800"/>
              <a:gd name="connsiteX11" fmla="*/ 2895600 w 4940300"/>
              <a:gd name="connsiteY11" fmla="*/ 4019550 h 4749800"/>
              <a:gd name="connsiteX12" fmla="*/ 2838450 w 4940300"/>
              <a:gd name="connsiteY12" fmla="*/ 3822700 h 4749800"/>
              <a:gd name="connsiteX13" fmla="*/ 2813050 w 4940300"/>
              <a:gd name="connsiteY13" fmla="*/ 3632200 h 4749800"/>
              <a:gd name="connsiteX14" fmla="*/ 2908300 w 4940300"/>
              <a:gd name="connsiteY14" fmla="*/ 3365500 h 4749800"/>
              <a:gd name="connsiteX15" fmla="*/ 3016250 w 4940300"/>
              <a:gd name="connsiteY15" fmla="*/ 3181350 h 4749800"/>
              <a:gd name="connsiteX16" fmla="*/ 3181350 w 4940300"/>
              <a:gd name="connsiteY16" fmla="*/ 3035300 h 4749800"/>
              <a:gd name="connsiteX17" fmla="*/ 3397250 w 4940300"/>
              <a:gd name="connsiteY17" fmla="*/ 2940050 h 4749800"/>
              <a:gd name="connsiteX18" fmla="*/ 3651250 w 4940300"/>
              <a:gd name="connsiteY18" fmla="*/ 2863850 h 4749800"/>
              <a:gd name="connsiteX19" fmla="*/ 3898900 w 4940300"/>
              <a:gd name="connsiteY19" fmla="*/ 2838450 h 4749800"/>
              <a:gd name="connsiteX20" fmla="*/ 4032250 w 4940300"/>
              <a:gd name="connsiteY20" fmla="*/ 2857500 h 4749800"/>
              <a:gd name="connsiteX21" fmla="*/ 4184650 w 4940300"/>
              <a:gd name="connsiteY21" fmla="*/ 2895600 h 4749800"/>
              <a:gd name="connsiteX22" fmla="*/ 4235450 w 4940300"/>
              <a:gd name="connsiteY22" fmla="*/ 2927350 h 4749800"/>
              <a:gd name="connsiteX23" fmla="*/ 4483100 w 4940300"/>
              <a:gd name="connsiteY23" fmla="*/ 819150 h 4749800"/>
              <a:gd name="connsiteX24" fmla="*/ 2108200 w 4940300"/>
              <a:gd name="connsiteY24" fmla="*/ 1085850 h 4749800"/>
              <a:gd name="connsiteX25" fmla="*/ 1936750 w 4940300"/>
              <a:gd name="connsiteY25" fmla="*/ 2520950 h 4749800"/>
              <a:gd name="connsiteX26" fmla="*/ 1866900 w 4940300"/>
              <a:gd name="connsiteY26" fmla="*/ 3321050 h 4749800"/>
              <a:gd name="connsiteX27" fmla="*/ 1854200 w 4940300"/>
              <a:gd name="connsiteY27" fmla="*/ 3556000 h 4749800"/>
              <a:gd name="connsiteX28" fmla="*/ 1797050 w 4940300"/>
              <a:gd name="connsiteY28" fmla="*/ 3898900 h 4749800"/>
              <a:gd name="connsiteX29" fmla="*/ 1689100 w 4940300"/>
              <a:gd name="connsiteY29" fmla="*/ 4292600 h 4749800"/>
              <a:gd name="connsiteX30" fmla="*/ 1498600 w 4940300"/>
              <a:gd name="connsiteY30" fmla="*/ 4521200 h 4749800"/>
              <a:gd name="connsiteX31" fmla="*/ 1244600 w 4940300"/>
              <a:gd name="connsiteY31" fmla="*/ 4692650 h 4749800"/>
              <a:gd name="connsiteX32" fmla="*/ 927100 w 4940300"/>
              <a:gd name="connsiteY32" fmla="*/ 4749800 h 4749800"/>
              <a:gd name="connsiteX33" fmla="*/ 508000 w 4940300"/>
              <a:gd name="connsiteY33" fmla="*/ 4737100 h 4749800"/>
              <a:gd name="connsiteX34" fmla="*/ 273050 w 4940300"/>
              <a:gd name="connsiteY34" fmla="*/ 4629150 h 4749800"/>
              <a:gd name="connsiteX35" fmla="*/ 107950 w 4940300"/>
              <a:gd name="connsiteY35" fmla="*/ 4470400 h 4749800"/>
              <a:gd name="connsiteX36" fmla="*/ 0 w 4940300"/>
              <a:gd name="connsiteY36" fmla="*/ 4203700 h 4749800"/>
              <a:gd name="connsiteX37" fmla="*/ 0 w 4940300"/>
              <a:gd name="connsiteY37" fmla="*/ 3829050 h 4749800"/>
              <a:gd name="connsiteX38" fmla="*/ 158750 w 4940300"/>
              <a:gd name="connsiteY38" fmla="*/ 3575050 h 4749800"/>
              <a:gd name="connsiteX39" fmla="*/ 361950 w 4940300"/>
              <a:gd name="connsiteY39" fmla="*/ 3403600 h 4749800"/>
              <a:gd name="connsiteX40" fmla="*/ 527050 w 4940300"/>
              <a:gd name="connsiteY40" fmla="*/ 3282950 h 4749800"/>
              <a:gd name="connsiteX41" fmla="*/ 774700 w 4940300"/>
              <a:gd name="connsiteY41" fmla="*/ 3225800 h 4749800"/>
              <a:gd name="connsiteX42" fmla="*/ 977900 w 4940300"/>
              <a:gd name="connsiteY42" fmla="*/ 3181350 h 4749800"/>
              <a:gd name="connsiteX43" fmla="*/ 1174750 w 4940300"/>
              <a:gd name="connsiteY43" fmla="*/ 3206750 h 4749800"/>
              <a:gd name="connsiteX44" fmla="*/ 1333500 w 4940300"/>
              <a:gd name="connsiteY44" fmla="*/ 3238500 h 4749800"/>
              <a:gd name="connsiteX45" fmla="*/ 1390650 w 4940300"/>
              <a:gd name="connsiteY45" fmla="*/ 3213100 h 4749800"/>
              <a:gd name="connsiteX46" fmla="*/ 1739900 w 4940300"/>
              <a:gd name="connsiteY46" fmla="*/ 387350 h 4749800"/>
              <a:gd name="connsiteX47" fmla="*/ 4940300 w 4940300"/>
              <a:gd name="connsiteY47" fmla="*/ 0 h 4749800"/>
              <a:gd name="connsiteX0" fmla="*/ 5016500 w 5016500"/>
              <a:gd name="connsiteY0" fmla="*/ 0 h 4749800"/>
              <a:gd name="connsiteX1" fmla="*/ 4686300 w 5016500"/>
              <a:gd name="connsiteY1" fmla="*/ 295910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83100 w 5016500"/>
              <a:gd name="connsiteY23" fmla="*/ 819150 h 4749800"/>
              <a:gd name="connsiteX24" fmla="*/ 2108200 w 5016500"/>
              <a:gd name="connsiteY24" fmla="*/ 1085850 h 4749800"/>
              <a:gd name="connsiteX25" fmla="*/ 193675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83100 w 5016500"/>
              <a:gd name="connsiteY23" fmla="*/ 819150 h 4749800"/>
              <a:gd name="connsiteX24" fmla="*/ 2108200 w 5016500"/>
              <a:gd name="connsiteY24" fmla="*/ 1085850 h 4749800"/>
              <a:gd name="connsiteX25" fmla="*/ 193675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108200 w 5016500"/>
              <a:gd name="connsiteY24" fmla="*/ 1085850 h 4749800"/>
              <a:gd name="connsiteX25" fmla="*/ 193675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93675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98120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866900 w 5016500"/>
              <a:gd name="connsiteY25" fmla="*/ 3321050 h 4749800"/>
              <a:gd name="connsiteX26" fmla="*/ 1854200 w 5016500"/>
              <a:gd name="connsiteY26" fmla="*/ 3556000 h 4749800"/>
              <a:gd name="connsiteX27" fmla="*/ 1797050 w 5016500"/>
              <a:gd name="connsiteY27" fmla="*/ 389890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892300 w 5016500"/>
              <a:gd name="connsiteY25" fmla="*/ 309880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924050 w 5016500"/>
              <a:gd name="connsiteY25" fmla="*/ 314960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79650 w 5016500"/>
              <a:gd name="connsiteY24" fmla="*/ 1079500 h 4749800"/>
              <a:gd name="connsiteX25" fmla="*/ 1924050 w 5016500"/>
              <a:gd name="connsiteY25" fmla="*/ 314960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79650 w 5016500"/>
              <a:gd name="connsiteY24" fmla="*/ 1079500 h 4749800"/>
              <a:gd name="connsiteX25" fmla="*/ 2006600 w 5016500"/>
              <a:gd name="connsiteY25" fmla="*/ 3155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22350 h 4749800"/>
              <a:gd name="connsiteX25" fmla="*/ 2006600 w 5016500"/>
              <a:gd name="connsiteY25" fmla="*/ 3155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92300 w 5016500"/>
              <a:gd name="connsiteY27" fmla="*/ 35687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92300 w 5016500"/>
              <a:gd name="connsiteY27" fmla="*/ 35687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92300 w 5016500"/>
              <a:gd name="connsiteY27" fmla="*/ 3568700 h 4749800"/>
              <a:gd name="connsiteX28" fmla="*/ 1854200 w 5016500"/>
              <a:gd name="connsiteY28" fmla="*/ 390525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92300 w 5016500"/>
              <a:gd name="connsiteY27" fmla="*/ 3568700 h 4749800"/>
              <a:gd name="connsiteX28" fmla="*/ 1854200 w 5016500"/>
              <a:gd name="connsiteY28" fmla="*/ 390525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917700 w 5016500"/>
              <a:gd name="connsiteY27" fmla="*/ 3568700 h 4749800"/>
              <a:gd name="connsiteX28" fmla="*/ 1854200 w 5016500"/>
              <a:gd name="connsiteY28" fmla="*/ 390525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917700 w 5016500"/>
              <a:gd name="connsiteY26" fmla="*/ 3568700 h 4749800"/>
              <a:gd name="connsiteX27" fmla="*/ 1854200 w 5016500"/>
              <a:gd name="connsiteY27" fmla="*/ 390525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73250 w 5016500"/>
              <a:gd name="connsiteY26" fmla="*/ 3625850 h 4749800"/>
              <a:gd name="connsiteX27" fmla="*/ 1854200 w 5016500"/>
              <a:gd name="connsiteY27" fmla="*/ 390525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73250 w 5016500"/>
              <a:gd name="connsiteY26" fmla="*/ 3625850 h 4749800"/>
              <a:gd name="connsiteX27" fmla="*/ 1854200 w 5016500"/>
              <a:gd name="connsiteY27" fmla="*/ 390525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60550 w 5016500"/>
              <a:gd name="connsiteY26" fmla="*/ 3587750 h 4749800"/>
              <a:gd name="connsiteX27" fmla="*/ 1854200 w 5016500"/>
              <a:gd name="connsiteY27" fmla="*/ 390525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60550 w 5016500"/>
              <a:gd name="connsiteY26" fmla="*/ 3587750 h 4749800"/>
              <a:gd name="connsiteX27" fmla="*/ 1835150 w 5016500"/>
              <a:gd name="connsiteY27" fmla="*/ 392430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60550 w 5016500"/>
              <a:gd name="connsiteY26" fmla="*/ 3587750 h 4749800"/>
              <a:gd name="connsiteX27" fmla="*/ 1854200 w 5016500"/>
              <a:gd name="connsiteY27" fmla="*/ 3752850 h 4749800"/>
              <a:gd name="connsiteX28" fmla="*/ 1835150 w 5016500"/>
              <a:gd name="connsiteY28" fmla="*/ 39243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016500" h="4749800">
                <a:moveTo>
                  <a:pt x="5016500" y="0"/>
                </a:moveTo>
                <a:lnTo>
                  <a:pt x="4692650" y="3155950"/>
                </a:lnTo>
                <a:lnTo>
                  <a:pt x="4673600" y="3346450"/>
                </a:lnTo>
                <a:lnTo>
                  <a:pt x="4667250" y="3600450"/>
                </a:lnTo>
                <a:lnTo>
                  <a:pt x="4565650" y="3848100"/>
                </a:lnTo>
                <a:lnTo>
                  <a:pt x="4394200" y="4083050"/>
                </a:lnTo>
                <a:lnTo>
                  <a:pt x="4121150" y="4286250"/>
                </a:lnTo>
                <a:lnTo>
                  <a:pt x="3784600" y="4413250"/>
                </a:lnTo>
                <a:lnTo>
                  <a:pt x="3479800" y="4406900"/>
                </a:lnTo>
                <a:lnTo>
                  <a:pt x="3213100" y="4324350"/>
                </a:lnTo>
                <a:lnTo>
                  <a:pt x="3048000" y="4178300"/>
                </a:lnTo>
                <a:lnTo>
                  <a:pt x="2895600" y="4019550"/>
                </a:lnTo>
                <a:lnTo>
                  <a:pt x="2838450" y="3822700"/>
                </a:lnTo>
                <a:lnTo>
                  <a:pt x="2813050" y="3632200"/>
                </a:lnTo>
                <a:lnTo>
                  <a:pt x="2908300" y="3365500"/>
                </a:lnTo>
                <a:lnTo>
                  <a:pt x="3016250" y="3181350"/>
                </a:lnTo>
                <a:lnTo>
                  <a:pt x="3181350" y="3035300"/>
                </a:lnTo>
                <a:lnTo>
                  <a:pt x="3397250" y="2940050"/>
                </a:lnTo>
                <a:lnTo>
                  <a:pt x="3651250" y="2863850"/>
                </a:lnTo>
                <a:lnTo>
                  <a:pt x="3898900" y="2838450"/>
                </a:lnTo>
                <a:lnTo>
                  <a:pt x="4032250" y="2857500"/>
                </a:lnTo>
                <a:lnTo>
                  <a:pt x="4184650" y="2895600"/>
                </a:lnTo>
                <a:lnTo>
                  <a:pt x="4235450" y="2927350"/>
                </a:lnTo>
                <a:lnTo>
                  <a:pt x="4432300" y="825500"/>
                </a:lnTo>
                <a:lnTo>
                  <a:pt x="2343150" y="1047750"/>
                </a:lnTo>
                <a:lnTo>
                  <a:pt x="1905000" y="3403600"/>
                </a:lnTo>
                <a:lnTo>
                  <a:pt x="1860550" y="3587750"/>
                </a:lnTo>
                <a:cubicBezTo>
                  <a:pt x="1852083" y="3645958"/>
                  <a:pt x="1858433" y="3696758"/>
                  <a:pt x="1854200" y="3752850"/>
                </a:cubicBezTo>
                <a:cubicBezTo>
                  <a:pt x="1849967" y="3808942"/>
                  <a:pt x="1862667" y="3834342"/>
                  <a:pt x="1835150" y="3924300"/>
                </a:cubicBezTo>
                <a:cubicBezTo>
                  <a:pt x="1786467" y="4085167"/>
                  <a:pt x="1744133" y="4163483"/>
                  <a:pt x="1689100" y="4292600"/>
                </a:cubicBezTo>
                <a:lnTo>
                  <a:pt x="1498600" y="4521200"/>
                </a:lnTo>
                <a:lnTo>
                  <a:pt x="1244600" y="4692650"/>
                </a:lnTo>
                <a:lnTo>
                  <a:pt x="927100" y="4749800"/>
                </a:lnTo>
                <a:lnTo>
                  <a:pt x="508000" y="4737100"/>
                </a:lnTo>
                <a:lnTo>
                  <a:pt x="273050" y="4629150"/>
                </a:lnTo>
                <a:lnTo>
                  <a:pt x="107950" y="4470400"/>
                </a:lnTo>
                <a:lnTo>
                  <a:pt x="0" y="4203700"/>
                </a:lnTo>
                <a:lnTo>
                  <a:pt x="0" y="3829050"/>
                </a:lnTo>
                <a:lnTo>
                  <a:pt x="158750" y="3575050"/>
                </a:lnTo>
                <a:lnTo>
                  <a:pt x="361950" y="3403600"/>
                </a:lnTo>
                <a:lnTo>
                  <a:pt x="527050" y="3282950"/>
                </a:lnTo>
                <a:lnTo>
                  <a:pt x="774700" y="3225800"/>
                </a:lnTo>
                <a:lnTo>
                  <a:pt x="977900" y="3181350"/>
                </a:lnTo>
                <a:lnTo>
                  <a:pt x="1174750" y="3206750"/>
                </a:lnTo>
                <a:lnTo>
                  <a:pt x="1333500" y="3238500"/>
                </a:lnTo>
                <a:lnTo>
                  <a:pt x="1390650" y="3213100"/>
                </a:lnTo>
                <a:lnTo>
                  <a:pt x="1739900" y="387350"/>
                </a:lnTo>
                <a:lnTo>
                  <a:pt x="50165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D4261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71886" y="1905378"/>
            <a:ext cx="1066800" cy="96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768736" y="2095878"/>
            <a:ext cx="609600" cy="565150"/>
          </a:xfrm>
          <a:custGeom>
            <a:avLst/>
            <a:gdLst>
              <a:gd name="connsiteX0" fmla="*/ 4940300 w 4940300"/>
              <a:gd name="connsiteY0" fmla="*/ 0 h 4749800"/>
              <a:gd name="connsiteX1" fmla="*/ 4686300 w 4940300"/>
              <a:gd name="connsiteY1" fmla="*/ 2959100 h 4749800"/>
              <a:gd name="connsiteX2" fmla="*/ 4673600 w 4940300"/>
              <a:gd name="connsiteY2" fmla="*/ 3346450 h 4749800"/>
              <a:gd name="connsiteX3" fmla="*/ 4667250 w 4940300"/>
              <a:gd name="connsiteY3" fmla="*/ 3600450 h 4749800"/>
              <a:gd name="connsiteX4" fmla="*/ 4565650 w 4940300"/>
              <a:gd name="connsiteY4" fmla="*/ 3848100 h 4749800"/>
              <a:gd name="connsiteX5" fmla="*/ 4394200 w 4940300"/>
              <a:gd name="connsiteY5" fmla="*/ 4083050 h 4749800"/>
              <a:gd name="connsiteX6" fmla="*/ 4121150 w 4940300"/>
              <a:gd name="connsiteY6" fmla="*/ 4286250 h 4749800"/>
              <a:gd name="connsiteX7" fmla="*/ 3784600 w 4940300"/>
              <a:gd name="connsiteY7" fmla="*/ 4413250 h 4749800"/>
              <a:gd name="connsiteX8" fmla="*/ 3479800 w 4940300"/>
              <a:gd name="connsiteY8" fmla="*/ 4406900 h 4749800"/>
              <a:gd name="connsiteX9" fmla="*/ 3213100 w 4940300"/>
              <a:gd name="connsiteY9" fmla="*/ 4324350 h 4749800"/>
              <a:gd name="connsiteX10" fmla="*/ 3048000 w 4940300"/>
              <a:gd name="connsiteY10" fmla="*/ 4178300 h 4749800"/>
              <a:gd name="connsiteX11" fmla="*/ 2895600 w 4940300"/>
              <a:gd name="connsiteY11" fmla="*/ 4019550 h 4749800"/>
              <a:gd name="connsiteX12" fmla="*/ 2838450 w 4940300"/>
              <a:gd name="connsiteY12" fmla="*/ 3822700 h 4749800"/>
              <a:gd name="connsiteX13" fmla="*/ 2813050 w 4940300"/>
              <a:gd name="connsiteY13" fmla="*/ 3632200 h 4749800"/>
              <a:gd name="connsiteX14" fmla="*/ 2908300 w 4940300"/>
              <a:gd name="connsiteY14" fmla="*/ 3365500 h 4749800"/>
              <a:gd name="connsiteX15" fmla="*/ 3016250 w 4940300"/>
              <a:gd name="connsiteY15" fmla="*/ 3181350 h 4749800"/>
              <a:gd name="connsiteX16" fmla="*/ 3181350 w 4940300"/>
              <a:gd name="connsiteY16" fmla="*/ 3035300 h 4749800"/>
              <a:gd name="connsiteX17" fmla="*/ 3397250 w 4940300"/>
              <a:gd name="connsiteY17" fmla="*/ 2940050 h 4749800"/>
              <a:gd name="connsiteX18" fmla="*/ 3651250 w 4940300"/>
              <a:gd name="connsiteY18" fmla="*/ 2863850 h 4749800"/>
              <a:gd name="connsiteX19" fmla="*/ 3898900 w 4940300"/>
              <a:gd name="connsiteY19" fmla="*/ 2838450 h 4749800"/>
              <a:gd name="connsiteX20" fmla="*/ 4032250 w 4940300"/>
              <a:gd name="connsiteY20" fmla="*/ 2857500 h 4749800"/>
              <a:gd name="connsiteX21" fmla="*/ 4184650 w 4940300"/>
              <a:gd name="connsiteY21" fmla="*/ 2895600 h 4749800"/>
              <a:gd name="connsiteX22" fmla="*/ 4235450 w 4940300"/>
              <a:gd name="connsiteY22" fmla="*/ 2927350 h 4749800"/>
              <a:gd name="connsiteX23" fmla="*/ 4483100 w 4940300"/>
              <a:gd name="connsiteY23" fmla="*/ 819150 h 4749800"/>
              <a:gd name="connsiteX24" fmla="*/ 2108200 w 4940300"/>
              <a:gd name="connsiteY24" fmla="*/ 1085850 h 4749800"/>
              <a:gd name="connsiteX25" fmla="*/ 1936750 w 4940300"/>
              <a:gd name="connsiteY25" fmla="*/ 2520950 h 4749800"/>
              <a:gd name="connsiteX26" fmla="*/ 1866900 w 4940300"/>
              <a:gd name="connsiteY26" fmla="*/ 3321050 h 4749800"/>
              <a:gd name="connsiteX27" fmla="*/ 1854200 w 4940300"/>
              <a:gd name="connsiteY27" fmla="*/ 3556000 h 4749800"/>
              <a:gd name="connsiteX28" fmla="*/ 1797050 w 4940300"/>
              <a:gd name="connsiteY28" fmla="*/ 3898900 h 4749800"/>
              <a:gd name="connsiteX29" fmla="*/ 1689100 w 4940300"/>
              <a:gd name="connsiteY29" fmla="*/ 4292600 h 4749800"/>
              <a:gd name="connsiteX30" fmla="*/ 1498600 w 4940300"/>
              <a:gd name="connsiteY30" fmla="*/ 4521200 h 4749800"/>
              <a:gd name="connsiteX31" fmla="*/ 1244600 w 4940300"/>
              <a:gd name="connsiteY31" fmla="*/ 4692650 h 4749800"/>
              <a:gd name="connsiteX32" fmla="*/ 927100 w 4940300"/>
              <a:gd name="connsiteY32" fmla="*/ 4749800 h 4749800"/>
              <a:gd name="connsiteX33" fmla="*/ 508000 w 4940300"/>
              <a:gd name="connsiteY33" fmla="*/ 4737100 h 4749800"/>
              <a:gd name="connsiteX34" fmla="*/ 273050 w 4940300"/>
              <a:gd name="connsiteY34" fmla="*/ 4629150 h 4749800"/>
              <a:gd name="connsiteX35" fmla="*/ 107950 w 4940300"/>
              <a:gd name="connsiteY35" fmla="*/ 4470400 h 4749800"/>
              <a:gd name="connsiteX36" fmla="*/ 0 w 4940300"/>
              <a:gd name="connsiteY36" fmla="*/ 4203700 h 4749800"/>
              <a:gd name="connsiteX37" fmla="*/ 0 w 4940300"/>
              <a:gd name="connsiteY37" fmla="*/ 3829050 h 4749800"/>
              <a:gd name="connsiteX38" fmla="*/ 158750 w 4940300"/>
              <a:gd name="connsiteY38" fmla="*/ 3575050 h 4749800"/>
              <a:gd name="connsiteX39" fmla="*/ 361950 w 4940300"/>
              <a:gd name="connsiteY39" fmla="*/ 3403600 h 4749800"/>
              <a:gd name="connsiteX40" fmla="*/ 527050 w 4940300"/>
              <a:gd name="connsiteY40" fmla="*/ 3282950 h 4749800"/>
              <a:gd name="connsiteX41" fmla="*/ 774700 w 4940300"/>
              <a:gd name="connsiteY41" fmla="*/ 3225800 h 4749800"/>
              <a:gd name="connsiteX42" fmla="*/ 977900 w 4940300"/>
              <a:gd name="connsiteY42" fmla="*/ 3181350 h 4749800"/>
              <a:gd name="connsiteX43" fmla="*/ 1174750 w 4940300"/>
              <a:gd name="connsiteY43" fmla="*/ 3206750 h 4749800"/>
              <a:gd name="connsiteX44" fmla="*/ 1333500 w 4940300"/>
              <a:gd name="connsiteY44" fmla="*/ 3238500 h 4749800"/>
              <a:gd name="connsiteX45" fmla="*/ 1390650 w 4940300"/>
              <a:gd name="connsiteY45" fmla="*/ 3213100 h 4749800"/>
              <a:gd name="connsiteX46" fmla="*/ 1739900 w 4940300"/>
              <a:gd name="connsiteY46" fmla="*/ 387350 h 4749800"/>
              <a:gd name="connsiteX47" fmla="*/ 4940300 w 4940300"/>
              <a:gd name="connsiteY47" fmla="*/ 0 h 4749800"/>
              <a:gd name="connsiteX0" fmla="*/ 5016500 w 5016500"/>
              <a:gd name="connsiteY0" fmla="*/ 0 h 4749800"/>
              <a:gd name="connsiteX1" fmla="*/ 4686300 w 5016500"/>
              <a:gd name="connsiteY1" fmla="*/ 295910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83100 w 5016500"/>
              <a:gd name="connsiteY23" fmla="*/ 819150 h 4749800"/>
              <a:gd name="connsiteX24" fmla="*/ 2108200 w 5016500"/>
              <a:gd name="connsiteY24" fmla="*/ 1085850 h 4749800"/>
              <a:gd name="connsiteX25" fmla="*/ 193675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83100 w 5016500"/>
              <a:gd name="connsiteY23" fmla="*/ 819150 h 4749800"/>
              <a:gd name="connsiteX24" fmla="*/ 2108200 w 5016500"/>
              <a:gd name="connsiteY24" fmla="*/ 1085850 h 4749800"/>
              <a:gd name="connsiteX25" fmla="*/ 193675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108200 w 5016500"/>
              <a:gd name="connsiteY24" fmla="*/ 1085850 h 4749800"/>
              <a:gd name="connsiteX25" fmla="*/ 193675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93675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981200 w 5016500"/>
              <a:gd name="connsiteY25" fmla="*/ 2520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866900 w 5016500"/>
              <a:gd name="connsiteY25" fmla="*/ 3321050 h 4749800"/>
              <a:gd name="connsiteX26" fmla="*/ 1854200 w 5016500"/>
              <a:gd name="connsiteY26" fmla="*/ 3556000 h 4749800"/>
              <a:gd name="connsiteX27" fmla="*/ 1797050 w 5016500"/>
              <a:gd name="connsiteY27" fmla="*/ 389890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892300 w 5016500"/>
              <a:gd name="connsiteY25" fmla="*/ 309880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09800 w 5016500"/>
              <a:gd name="connsiteY24" fmla="*/ 1079500 h 4749800"/>
              <a:gd name="connsiteX25" fmla="*/ 1924050 w 5016500"/>
              <a:gd name="connsiteY25" fmla="*/ 314960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79650 w 5016500"/>
              <a:gd name="connsiteY24" fmla="*/ 1079500 h 4749800"/>
              <a:gd name="connsiteX25" fmla="*/ 1924050 w 5016500"/>
              <a:gd name="connsiteY25" fmla="*/ 314960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279650 w 5016500"/>
              <a:gd name="connsiteY24" fmla="*/ 1079500 h 4749800"/>
              <a:gd name="connsiteX25" fmla="*/ 2006600 w 5016500"/>
              <a:gd name="connsiteY25" fmla="*/ 3155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22350 h 4749800"/>
              <a:gd name="connsiteX25" fmla="*/ 2006600 w 5016500"/>
              <a:gd name="connsiteY25" fmla="*/ 3155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866900 w 5016500"/>
              <a:gd name="connsiteY26" fmla="*/ 332105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54200 w 5016500"/>
              <a:gd name="connsiteY27" fmla="*/ 35560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92300 w 5016500"/>
              <a:gd name="connsiteY27" fmla="*/ 35687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92300 w 5016500"/>
              <a:gd name="connsiteY27" fmla="*/ 3568700 h 4749800"/>
              <a:gd name="connsiteX28" fmla="*/ 1797050 w 5016500"/>
              <a:gd name="connsiteY28" fmla="*/ 38989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92300 w 5016500"/>
              <a:gd name="connsiteY27" fmla="*/ 3568700 h 4749800"/>
              <a:gd name="connsiteX28" fmla="*/ 1854200 w 5016500"/>
              <a:gd name="connsiteY28" fmla="*/ 390525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892300 w 5016500"/>
              <a:gd name="connsiteY27" fmla="*/ 3568700 h 4749800"/>
              <a:gd name="connsiteX28" fmla="*/ 1854200 w 5016500"/>
              <a:gd name="connsiteY28" fmla="*/ 390525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2006600 w 5016500"/>
              <a:gd name="connsiteY25" fmla="*/ 3155950 h 4749800"/>
              <a:gd name="connsiteX26" fmla="*/ 1905000 w 5016500"/>
              <a:gd name="connsiteY26" fmla="*/ 3403600 h 4749800"/>
              <a:gd name="connsiteX27" fmla="*/ 1917700 w 5016500"/>
              <a:gd name="connsiteY27" fmla="*/ 3568700 h 4749800"/>
              <a:gd name="connsiteX28" fmla="*/ 1854200 w 5016500"/>
              <a:gd name="connsiteY28" fmla="*/ 390525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917700 w 5016500"/>
              <a:gd name="connsiteY26" fmla="*/ 3568700 h 4749800"/>
              <a:gd name="connsiteX27" fmla="*/ 1854200 w 5016500"/>
              <a:gd name="connsiteY27" fmla="*/ 390525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73250 w 5016500"/>
              <a:gd name="connsiteY26" fmla="*/ 3625850 h 4749800"/>
              <a:gd name="connsiteX27" fmla="*/ 1854200 w 5016500"/>
              <a:gd name="connsiteY27" fmla="*/ 390525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73250 w 5016500"/>
              <a:gd name="connsiteY26" fmla="*/ 3625850 h 4749800"/>
              <a:gd name="connsiteX27" fmla="*/ 1854200 w 5016500"/>
              <a:gd name="connsiteY27" fmla="*/ 390525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60550 w 5016500"/>
              <a:gd name="connsiteY26" fmla="*/ 3587750 h 4749800"/>
              <a:gd name="connsiteX27" fmla="*/ 1854200 w 5016500"/>
              <a:gd name="connsiteY27" fmla="*/ 390525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60550 w 5016500"/>
              <a:gd name="connsiteY26" fmla="*/ 3587750 h 4749800"/>
              <a:gd name="connsiteX27" fmla="*/ 1835150 w 5016500"/>
              <a:gd name="connsiteY27" fmla="*/ 3924300 h 4749800"/>
              <a:gd name="connsiteX28" fmla="*/ 1689100 w 5016500"/>
              <a:gd name="connsiteY28" fmla="*/ 4292600 h 4749800"/>
              <a:gd name="connsiteX29" fmla="*/ 1498600 w 5016500"/>
              <a:gd name="connsiteY29" fmla="*/ 4521200 h 4749800"/>
              <a:gd name="connsiteX30" fmla="*/ 1244600 w 5016500"/>
              <a:gd name="connsiteY30" fmla="*/ 4692650 h 4749800"/>
              <a:gd name="connsiteX31" fmla="*/ 927100 w 5016500"/>
              <a:gd name="connsiteY31" fmla="*/ 4749800 h 4749800"/>
              <a:gd name="connsiteX32" fmla="*/ 508000 w 5016500"/>
              <a:gd name="connsiteY32" fmla="*/ 4737100 h 4749800"/>
              <a:gd name="connsiteX33" fmla="*/ 273050 w 5016500"/>
              <a:gd name="connsiteY33" fmla="*/ 4629150 h 4749800"/>
              <a:gd name="connsiteX34" fmla="*/ 107950 w 5016500"/>
              <a:gd name="connsiteY34" fmla="*/ 4470400 h 4749800"/>
              <a:gd name="connsiteX35" fmla="*/ 0 w 5016500"/>
              <a:gd name="connsiteY35" fmla="*/ 4203700 h 4749800"/>
              <a:gd name="connsiteX36" fmla="*/ 0 w 5016500"/>
              <a:gd name="connsiteY36" fmla="*/ 3829050 h 4749800"/>
              <a:gd name="connsiteX37" fmla="*/ 158750 w 5016500"/>
              <a:gd name="connsiteY37" fmla="*/ 3575050 h 4749800"/>
              <a:gd name="connsiteX38" fmla="*/ 361950 w 5016500"/>
              <a:gd name="connsiteY38" fmla="*/ 3403600 h 4749800"/>
              <a:gd name="connsiteX39" fmla="*/ 527050 w 5016500"/>
              <a:gd name="connsiteY39" fmla="*/ 3282950 h 4749800"/>
              <a:gd name="connsiteX40" fmla="*/ 774700 w 5016500"/>
              <a:gd name="connsiteY40" fmla="*/ 3225800 h 4749800"/>
              <a:gd name="connsiteX41" fmla="*/ 977900 w 5016500"/>
              <a:gd name="connsiteY41" fmla="*/ 3181350 h 4749800"/>
              <a:gd name="connsiteX42" fmla="*/ 1174750 w 5016500"/>
              <a:gd name="connsiteY42" fmla="*/ 3206750 h 4749800"/>
              <a:gd name="connsiteX43" fmla="*/ 1333500 w 5016500"/>
              <a:gd name="connsiteY43" fmla="*/ 3238500 h 4749800"/>
              <a:gd name="connsiteX44" fmla="*/ 1390650 w 5016500"/>
              <a:gd name="connsiteY44" fmla="*/ 3213100 h 4749800"/>
              <a:gd name="connsiteX45" fmla="*/ 1739900 w 5016500"/>
              <a:gd name="connsiteY45" fmla="*/ 387350 h 4749800"/>
              <a:gd name="connsiteX46" fmla="*/ 5016500 w 5016500"/>
              <a:gd name="connsiteY46" fmla="*/ 0 h 4749800"/>
              <a:gd name="connsiteX0" fmla="*/ 5016500 w 5016500"/>
              <a:gd name="connsiteY0" fmla="*/ 0 h 4749800"/>
              <a:gd name="connsiteX1" fmla="*/ 4692650 w 5016500"/>
              <a:gd name="connsiteY1" fmla="*/ 3155950 h 4749800"/>
              <a:gd name="connsiteX2" fmla="*/ 4673600 w 5016500"/>
              <a:gd name="connsiteY2" fmla="*/ 3346450 h 4749800"/>
              <a:gd name="connsiteX3" fmla="*/ 4667250 w 5016500"/>
              <a:gd name="connsiteY3" fmla="*/ 3600450 h 4749800"/>
              <a:gd name="connsiteX4" fmla="*/ 4565650 w 5016500"/>
              <a:gd name="connsiteY4" fmla="*/ 3848100 h 4749800"/>
              <a:gd name="connsiteX5" fmla="*/ 4394200 w 5016500"/>
              <a:gd name="connsiteY5" fmla="*/ 4083050 h 4749800"/>
              <a:gd name="connsiteX6" fmla="*/ 4121150 w 5016500"/>
              <a:gd name="connsiteY6" fmla="*/ 4286250 h 4749800"/>
              <a:gd name="connsiteX7" fmla="*/ 3784600 w 5016500"/>
              <a:gd name="connsiteY7" fmla="*/ 4413250 h 4749800"/>
              <a:gd name="connsiteX8" fmla="*/ 3479800 w 5016500"/>
              <a:gd name="connsiteY8" fmla="*/ 4406900 h 4749800"/>
              <a:gd name="connsiteX9" fmla="*/ 3213100 w 5016500"/>
              <a:gd name="connsiteY9" fmla="*/ 4324350 h 4749800"/>
              <a:gd name="connsiteX10" fmla="*/ 3048000 w 5016500"/>
              <a:gd name="connsiteY10" fmla="*/ 4178300 h 4749800"/>
              <a:gd name="connsiteX11" fmla="*/ 2895600 w 5016500"/>
              <a:gd name="connsiteY11" fmla="*/ 4019550 h 4749800"/>
              <a:gd name="connsiteX12" fmla="*/ 2838450 w 5016500"/>
              <a:gd name="connsiteY12" fmla="*/ 3822700 h 4749800"/>
              <a:gd name="connsiteX13" fmla="*/ 2813050 w 5016500"/>
              <a:gd name="connsiteY13" fmla="*/ 3632200 h 4749800"/>
              <a:gd name="connsiteX14" fmla="*/ 2908300 w 5016500"/>
              <a:gd name="connsiteY14" fmla="*/ 3365500 h 4749800"/>
              <a:gd name="connsiteX15" fmla="*/ 3016250 w 5016500"/>
              <a:gd name="connsiteY15" fmla="*/ 3181350 h 4749800"/>
              <a:gd name="connsiteX16" fmla="*/ 3181350 w 5016500"/>
              <a:gd name="connsiteY16" fmla="*/ 3035300 h 4749800"/>
              <a:gd name="connsiteX17" fmla="*/ 3397250 w 5016500"/>
              <a:gd name="connsiteY17" fmla="*/ 2940050 h 4749800"/>
              <a:gd name="connsiteX18" fmla="*/ 3651250 w 5016500"/>
              <a:gd name="connsiteY18" fmla="*/ 2863850 h 4749800"/>
              <a:gd name="connsiteX19" fmla="*/ 3898900 w 5016500"/>
              <a:gd name="connsiteY19" fmla="*/ 2838450 h 4749800"/>
              <a:gd name="connsiteX20" fmla="*/ 4032250 w 5016500"/>
              <a:gd name="connsiteY20" fmla="*/ 2857500 h 4749800"/>
              <a:gd name="connsiteX21" fmla="*/ 4184650 w 5016500"/>
              <a:gd name="connsiteY21" fmla="*/ 2895600 h 4749800"/>
              <a:gd name="connsiteX22" fmla="*/ 4235450 w 5016500"/>
              <a:gd name="connsiteY22" fmla="*/ 2927350 h 4749800"/>
              <a:gd name="connsiteX23" fmla="*/ 4432300 w 5016500"/>
              <a:gd name="connsiteY23" fmla="*/ 825500 h 4749800"/>
              <a:gd name="connsiteX24" fmla="*/ 2343150 w 5016500"/>
              <a:gd name="connsiteY24" fmla="*/ 1047750 h 4749800"/>
              <a:gd name="connsiteX25" fmla="*/ 1905000 w 5016500"/>
              <a:gd name="connsiteY25" fmla="*/ 3403600 h 4749800"/>
              <a:gd name="connsiteX26" fmla="*/ 1860550 w 5016500"/>
              <a:gd name="connsiteY26" fmla="*/ 3587750 h 4749800"/>
              <a:gd name="connsiteX27" fmla="*/ 1854200 w 5016500"/>
              <a:gd name="connsiteY27" fmla="*/ 3752850 h 4749800"/>
              <a:gd name="connsiteX28" fmla="*/ 1835150 w 5016500"/>
              <a:gd name="connsiteY28" fmla="*/ 3924300 h 4749800"/>
              <a:gd name="connsiteX29" fmla="*/ 1689100 w 5016500"/>
              <a:gd name="connsiteY29" fmla="*/ 4292600 h 4749800"/>
              <a:gd name="connsiteX30" fmla="*/ 1498600 w 5016500"/>
              <a:gd name="connsiteY30" fmla="*/ 4521200 h 4749800"/>
              <a:gd name="connsiteX31" fmla="*/ 1244600 w 5016500"/>
              <a:gd name="connsiteY31" fmla="*/ 4692650 h 4749800"/>
              <a:gd name="connsiteX32" fmla="*/ 927100 w 5016500"/>
              <a:gd name="connsiteY32" fmla="*/ 4749800 h 4749800"/>
              <a:gd name="connsiteX33" fmla="*/ 508000 w 5016500"/>
              <a:gd name="connsiteY33" fmla="*/ 4737100 h 4749800"/>
              <a:gd name="connsiteX34" fmla="*/ 273050 w 5016500"/>
              <a:gd name="connsiteY34" fmla="*/ 4629150 h 4749800"/>
              <a:gd name="connsiteX35" fmla="*/ 107950 w 5016500"/>
              <a:gd name="connsiteY35" fmla="*/ 4470400 h 4749800"/>
              <a:gd name="connsiteX36" fmla="*/ 0 w 5016500"/>
              <a:gd name="connsiteY36" fmla="*/ 4203700 h 4749800"/>
              <a:gd name="connsiteX37" fmla="*/ 0 w 5016500"/>
              <a:gd name="connsiteY37" fmla="*/ 3829050 h 4749800"/>
              <a:gd name="connsiteX38" fmla="*/ 158750 w 5016500"/>
              <a:gd name="connsiteY38" fmla="*/ 3575050 h 4749800"/>
              <a:gd name="connsiteX39" fmla="*/ 361950 w 5016500"/>
              <a:gd name="connsiteY39" fmla="*/ 3403600 h 4749800"/>
              <a:gd name="connsiteX40" fmla="*/ 527050 w 5016500"/>
              <a:gd name="connsiteY40" fmla="*/ 3282950 h 4749800"/>
              <a:gd name="connsiteX41" fmla="*/ 774700 w 5016500"/>
              <a:gd name="connsiteY41" fmla="*/ 3225800 h 4749800"/>
              <a:gd name="connsiteX42" fmla="*/ 977900 w 5016500"/>
              <a:gd name="connsiteY42" fmla="*/ 3181350 h 4749800"/>
              <a:gd name="connsiteX43" fmla="*/ 1174750 w 5016500"/>
              <a:gd name="connsiteY43" fmla="*/ 3206750 h 4749800"/>
              <a:gd name="connsiteX44" fmla="*/ 1333500 w 5016500"/>
              <a:gd name="connsiteY44" fmla="*/ 3238500 h 4749800"/>
              <a:gd name="connsiteX45" fmla="*/ 1390650 w 5016500"/>
              <a:gd name="connsiteY45" fmla="*/ 3213100 h 4749800"/>
              <a:gd name="connsiteX46" fmla="*/ 1739900 w 5016500"/>
              <a:gd name="connsiteY46" fmla="*/ 387350 h 4749800"/>
              <a:gd name="connsiteX47" fmla="*/ 5016500 w 5016500"/>
              <a:gd name="connsiteY47" fmla="*/ 0 h 474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016500" h="4749800">
                <a:moveTo>
                  <a:pt x="5016500" y="0"/>
                </a:moveTo>
                <a:lnTo>
                  <a:pt x="4692650" y="3155950"/>
                </a:lnTo>
                <a:lnTo>
                  <a:pt x="4673600" y="3346450"/>
                </a:lnTo>
                <a:lnTo>
                  <a:pt x="4667250" y="3600450"/>
                </a:lnTo>
                <a:lnTo>
                  <a:pt x="4565650" y="3848100"/>
                </a:lnTo>
                <a:lnTo>
                  <a:pt x="4394200" y="4083050"/>
                </a:lnTo>
                <a:lnTo>
                  <a:pt x="4121150" y="4286250"/>
                </a:lnTo>
                <a:lnTo>
                  <a:pt x="3784600" y="4413250"/>
                </a:lnTo>
                <a:lnTo>
                  <a:pt x="3479800" y="4406900"/>
                </a:lnTo>
                <a:lnTo>
                  <a:pt x="3213100" y="4324350"/>
                </a:lnTo>
                <a:lnTo>
                  <a:pt x="3048000" y="4178300"/>
                </a:lnTo>
                <a:lnTo>
                  <a:pt x="2895600" y="4019550"/>
                </a:lnTo>
                <a:lnTo>
                  <a:pt x="2838450" y="3822700"/>
                </a:lnTo>
                <a:lnTo>
                  <a:pt x="2813050" y="3632200"/>
                </a:lnTo>
                <a:lnTo>
                  <a:pt x="2908300" y="3365500"/>
                </a:lnTo>
                <a:lnTo>
                  <a:pt x="3016250" y="3181350"/>
                </a:lnTo>
                <a:lnTo>
                  <a:pt x="3181350" y="3035300"/>
                </a:lnTo>
                <a:lnTo>
                  <a:pt x="3397250" y="2940050"/>
                </a:lnTo>
                <a:lnTo>
                  <a:pt x="3651250" y="2863850"/>
                </a:lnTo>
                <a:lnTo>
                  <a:pt x="3898900" y="2838450"/>
                </a:lnTo>
                <a:lnTo>
                  <a:pt x="4032250" y="2857500"/>
                </a:lnTo>
                <a:lnTo>
                  <a:pt x="4184650" y="2895600"/>
                </a:lnTo>
                <a:lnTo>
                  <a:pt x="4235450" y="2927350"/>
                </a:lnTo>
                <a:lnTo>
                  <a:pt x="4432300" y="825500"/>
                </a:lnTo>
                <a:lnTo>
                  <a:pt x="2343150" y="1047750"/>
                </a:lnTo>
                <a:lnTo>
                  <a:pt x="1905000" y="3403600"/>
                </a:lnTo>
                <a:lnTo>
                  <a:pt x="1860550" y="3587750"/>
                </a:lnTo>
                <a:cubicBezTo>
                  <a:pt x="1852083" y="3645958"/>
                  <a:pt x="1858433" y="3696758"/>
                  <a:pt x="1854200" y="3752850"/>
                </a:cubicBezTo>
                <a:cubicBezTo>
                  <a:pt x="1849967" y="3808942"/>
                  <a:pt x="1862667" y="3834342"/>
                  <a:pt x="1835150" y="3924300"/>
                </a:cubicBezTo>
                <a:cubicBezTo>
                  <a:pt x="1786467" y="4085167"/>
                  <a:pt x="1744133" y="4163483"/>
                  <a:pt x="1689100" y="4292600"/>
                </a:cubicBezTo>
                <a:lnTo>
                  <a:pt x="1498600" y="4521200"/>
                </a:lnTo>
                <a:lnTo>
                  <a:pt x="1244600" y="4692650"/>
                </a:lnTo>
                <a:lnTo>
                  <a:pt x="927100" y="4749800"/>
                </a:lnTo>
                <a:lnTo>
                  <a:pt x="508000" y="4737100"/>
                </a:lnTo>
                <a:lnTo>
                  <a:pt x="273050" y="4629150"/>
                </a:lnTo>
                <a:lnTo>
                  <a:pt x="107950" y="4470400"/>
                </a:lnTo>
                <a:lnTo>
                  <a:pt x="0" y="4203700"/>
                </a:lnTo>
                <a:lnTo>
                  <a:pt x="0" y="3829050"/>
                </a:lnTo>
                <a:lnTo>
                  <a:pt x="158750" y="3575050"/>
                </a:lnTo>
                <a:lnTo>
                  <a:pt x="361950" y="3403600"/>
                </a:lnTo>
                <a:lnTo>
                  <a:pt x="527050" y="3282950"/>
                </a:lnTo>
                <a:lnTo>
                  <a:pt x="774700" y="3225800"/>
                </a:lnTo>
                <a:lnTo>
                  <a:pt x="977900" y="3181350"/>
                </a:lnTo>
                <a:lnTo>
                  <a:pt x="1174750" y="3206750"/>
                </a:lnTo>
                <a:lnTo>
                  <a:pt x="1333500" y="3238500"/>
                </a:lnTo>
                <a:lnTo>
                  <a:pt x="1390650" y="3213100"/>
                </a:lnTo>
                <a:lnTo>
                  <a:pt x="1739900" y="387350"/>
                </a:lnTo>
                <a:lnTo>
                  <a:pt x="50165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7639486">
            <a:off x="2928765" y="2043359"/>
            <a:ext cx="480417" cy="430009"/>
          </a:xfrm>
          <a:prstGeom prst="triangle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8439486">
            <a:off x="843051" y="2296650"/>
            <a:ext cx="480417" cy="430009"/>
          </a:xfrm>
          <a:prstGeom prst="triangle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739838" y="4789975"/>
            <a:ext cx="2515723" cy="2068025"/>
            <a:chOff x="2953969" y="2441409"/>
            <a:chExt cx="2515723" cy="2068025"/>
          </a:xfrm>
        </p:grpSpPr>
        <p:sp>
          <p:nvSpPr>
            <p:cNvPr id="16" name="Oval 15"/>
            <p:cNvSpPr/>
            <p:nvPr/>
          </p:nvSpPr>
          <p:spPr>
            <a:xfrm>
              <a:off x="3657600" y="3009900"/>
              <a:ext cx="1066800" cy="965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44"/>
            <p:cNvGrpSpPr/>
            <p:nvPr/>
          </p:nvGrpSpPr>
          <p:grpSpPr>
            <a:xfrm>
              <a:off x="2974692" y="2441409"/>
              <a:ext cx="2414572" cy="2068025"/>
              <a:chOff x="2981042" y="2451100"/>
              <a:chExt cx="2414572" cy="2068025"/>
            </a:xfrm>
          </p:grpSpPr>
          <p:sp>
            <p:nvSpPr>
              <p:cNvPr id="22" name="Arc 21"/>
              <p:cNvSpPr/>
              <p:nvPr/>
            </p:nvSpPr>
            <p:spPr>
              <a:xfrm>
                <a:off x="2981042" y="3016250"/>
                <a:ext cx="2408222" cy="1502875"/>
              </a:xfrm>
              <a:prstGeom prst="arc">
                <a:avLst>
                  <a:gd name="adj1" fmla="val 11495295"/>
                  <a:gd name="adj2" fmla="val 20941679"/>
                </a:avLst>
              </a:prstGeom>
              <a:ln w="190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c 22"/>
              <p:cNvSpPr/>
              <p:nvPr/>
            </p:nvSpPr>
            <p:spPr>
              <a:xfrm flipV="1">
                <a:off x="2987392" y="2451100"/>
                <a:ext cx="2408222" cy="1502875"/>
              </a:xfrm>
              <a:prstGeom prst="arc">
                <a:avLst>
                  <a:gd name="adj1" fmla="val 11491574"/>
                  <a:gd name="adj2" fmla="val 20899464"/>
                </a:avLst>
              </a:prstGeom>
              <a:ln w="190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Freeform 18"/>
            <p:cNvSpPr/>
            <p:nvPr/>
          </p:nvSpPr>
          <p:spPr>
            <a:xfrm>
              <a:off x="3854450" y="3200400"/>
              <a:ext cx="609600" cy="565150"/>
            </a:xfrm>
            <a:custGeom>
              <a:avLst/>
              <a:gdLst>
                <a:gd name="connsiteX0" fmla="*/ 4940300 w 4940300"/>
                <a:gd name="connsiteY0" fmla="*/ 0 h 4749800"/>
                <a:gd name="connsiteX1" fmla="*/ 4686300 w 4940300"/>
                <a:gd name="connsiteY1" fmla="*/ 2959100 h 4749800"/>
                <a:gd name="connsiteX2" fmla="*/ 4673600 w 4940300"/>
                <a:gd name="connsiteY2" fmla="*/ 3346450 h 4749800"/>
                <a:gd name="connsiteX3" fmla="*/ 4667250 w 4940300"/>
                <a:gd name="connsiteY3" fmla="*/ 3600450 h 4749800"/>
                <a:gd name="connsiteX4" fmla="*/ 4565650 w 4940300"/>
                <a:gd name="connsiteY4" fmla="*/ 3848100 h 4749800"/>
                <a:gd name="connsiteX5" fmla="*/ 4394200 w 4940300"/>
                <a:gd name="connsiteY5" fmla="*/ 4083050 h 4749800"/>
                <a:gd name="connsiteX6" fmla="*/ 4121150 w 4940300"/>
                <a:gd name="connsiteY6" fmla="*/ 4286250 h 4749800"/>
                <a:gd name="connsiteX7" fmla="*/ 3784600 w 4940300"/>
                <a:gd name="connsiteY7" fmla="*/ 4413250 h 4749800"/>
                <a:gd name="connsiteX8" fmla="*/ 3479800 w 4940300"/>
                <a:gd name="connsiteY8" fmla="*/ 4406900 h 4749800"/>
                <a:gd name="connsiteX9" fmla="*/ 3213100 w 4940300"/>
                <a:gd name="connsiteY9" fmla="*/ 4324350 h 4749800"/>
                <a:gd name="connsiteX10" fmla="*/ 3048000 w 4940300"/>
                <a:gd name="connsiteY10" fmla="*/ 4178300 h 4749800"/>
                <a:gd name="connsiteX11" fmla="*/ 2895600 w 4940300"/>
                <a:gd name="connsiteY11" fmla="*/ 4019550 h 4749800"/>
                <a:gd name="connsiteX12" fmla="*/ 2838450 w 4940300"/>
                <a:gd name="connsiteY12" fmla="*/ 3822700 h 4749800"/>
                <a:gd name="connsiteX13" fmla="*/ 2813050 w 4940300"/>
                <a:gd name="connsiteY13" fmla="*/ 3632200 h 4749800"/>
                <a:gd name="connsiteX14" fmla="*/ 2908300 w 4940300"/>
                <a:gd name="connsiteY14" fmla="*/ 3365500 h 4749800"/>
                <a:gd name="connsiteX15" fmla="*/ 3016250 w 4940300"/>
                <a:gd name="connsiteY15" fmla="*/ 3181350 h 4749800"/>
                <a:gd name="connsiteX16" fmla="*/ 3181350 w 4940300"/>
                <a:gd name="connsiteY16" fmla="*/ 3035300 h 4749800"/>
                <a:gd name="connsiteX17" fmla="*/ 3397250 w 4940300"/>
                <a:gd name="connsiteY17" fmla="*/ 2940050 h 4749800"/>
                <a:gd name="connsiteX18" fmla="*/ 3651250 w 4940300"/>
                <a:gd name="connsiteY18" fmla="*/ 2863850 h 4749800"/>
                <a:gd name="connsiteX19" fmla="*/ 3898900 w 4940300"/>
                <a:gd name="connsiteY19" fmla="*/ 2838450 h 4749800"/>
                <a:gd name="connsiteX20" fmla="*/ 4032250 w 4940300"/>
                <a:gd name="connsiteY20" fmla="*/ 2857500 h 4749800"/>
                <a:gd name="connsiteX21" fmla="*/ 4184650 w 4940300"/>
                <a:gd name="connsiteY21" fmla="*/ 2895600 h 4749800"/>
                <a:gd name="connsiteX22" fmla="*/ 4235450 w 4940300"/>
                <a:gd name="connsiteY22" fmla="*/ 2927350 h 4749800"/>
                <a:gd name="connsiteX23" fmla="*/ 4483100 w 4940300"/>
                <a:gd name="connsiteY23" fmla="*/ 819150 h 4749800"/>
                <a:gd name="connsiteX24" fmla="*/ 2108200 w 4940300"/>
                <a:gd name="connsiteY24" fmla="*/ 1085850 h 4749800"/>
                <a:gd name="connsiteX25" fmla="*/ 1936750 w 4940300"/>
                <a:gd name="connsiteY25" fmla="*/ 2520950 h 4749800"/>
                <a:gd name="connsiteX26" fmla="*/ 1866900 w 4940300"/>
                <a:gd name="connsiteY26" fmla="*/ 3321050 h 4749800"/>
                <a:gd name="connsiteX27" fmla="*/ 1854200 w 4940300"/>
                <a:gd name="connsiteY27" fmla="*/ 3556000 h 4749800"/>
                <a:gd name="connsiteX28" fmla="*/ 1797050 w 4940300"/>
                <a:gd name="connsiteY28" fmla="*/ 3898900 h 4749800"/>
                <a:gd name="connsiteX29" fmla="*/ 1689100 w 4940300"/>
                <a:gd name="connsiteY29" fmla="*/ 4292600 h 4749800"/>
                <a:gd name="connsiteX30" fmla="*/ 1498600 w 4940300"/>
                <a:gd name="connsiteY30" fmla="*/ 4521200 h 4749800"/>
                <a:gd name="connsiteX31" fmla="*/ 1244600 w 4940300"/>
                <a:gd name="connsiteY31" fmla="*/ 4692650 h 4749800"/>
                <a:gd name="connsiteX32" fmla="*/ 927100 w 4940300"/>
                <a:gd name="connsiteY32" fmla="*/ 4749800 h 4749800"/>
                <a:gd name="connsiteX33" fmla="*/ 508000 w 4940300"/>
                <a:gd name="connsiteY33" fmla="*/ 4737100 h 4749800"/>
                <a:gd name="connsiteX34" fmla="*/ 273050 w 4940300"/>
                <a:gd name="connsiteY34" fmla="*/ 4629150 h 4749800"/>
                <a:gd name="connsiteX35" fmla="*/ 107950 w 4940300"/>
                <a:gd name="connsiteY35" fmla="*/ 4470400 h 4749800"/>
                <a:gd name="connsiteX36" fmla="*/ 0 w 4940300"/>
                <a:gd name="connsiteY36" fmla="*/ 4203700 h 4749800"/>
                <a:gd name="connsiteX37" fmla="*/ 0 w 4940300"/>
                <a:gd name="connsiteY37" fmla="*/ 3829050 h 4749800"/>
                <a:gd name="connsiteX38" fmla="*/ 158750 w 4940300"/>
                <a:gd name="connsiteY38" fmla="*/ 3575050 h 4749800"/>
                <a:gd name="connsiteX39" fmla="*/ 361950 w 4940300"/>
                <a:gd name="connsiteY39" fmla="*/ 3403600 h 4749800"/>
                <a:gd name="connsiteX40" fmla="*/ 527050 w 4940300"/>
                <a:gd name="connsiteY40" fmla="*/ 3282950 h 4749800"/>
                <a:gd name="connsiteX41" fmla="*/ 774700 w 4940300"/>
                <a:gd name="connsiteY41" fmla="*/ 3225800 h 4749800"/>
                <a:gd name="connsiteX42" fmla="*/ 977900 w 4940300"/>
                <a:gd name="connsiteY42" fmla="*/ 3181350 h 4749800"/>
                <a:gd name="connsiteX43" fmla="*/ 1174750 w 4940300"/>
                <a:gd name="connsiteY43" fmla="*/ 3206750 h 4749800"/>
                <a:gd name="connsiteX44" fmla="*/ 1333500 w 4940300"/>
                <a:gd name="connsiteY44" fmla="*/ 3238500 h 4749800"/>
                <a:gd name="connsiteX45" fmla="*/ 1390650 w 4940300"/>
                <a:gd name="connsiteY45" fmla="*/ 3213100 h 4749800"/>
                <a:gd name="connsiteX46" fmla="*/ 1739900 w 4940300"/>
                <a:gd name="connsiteY46" fmla="*/ 387350 h 4749800"/>
                <a:gd name="connsiteX47" fmla="*/ 4940300 w 4940300"/>
                <a:gd name="connsiteY47" fmla="*/ 0 h 4749800"/>
                <a:gd name="connsiteX0" fmla="*/ 5016500 w 5016500"/>
                <a:gd name="connsiteY0" fmla="*/ 0 h 4749800"/>
                <a:gd name="connsiteX1" fmla="*/ 4686300 w 5016500"/>
                <a:gd name="connsiteY1" fmla="*/ 295910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83100 w 5016500"/>
                <a:gd name="connsiteY23" fmla="*/ 819150 h 4749800"/>
                <a:gd name="connsiteX24" fmla="*/ 2108200 w 5016500"/>
                <a:gd name="connsiteY24" fmla="*/ 1085850 h 4749800"/>
                <a:gd name="connsiteX25" fmla="*/ 1936750 w 5016500"/>
                <a:gd name="connsiteY25" fmla="*/ 2520950 h 4749800"/>
                <a:gd name="connsiteX26" fmla="*/ 1866900 w 5016500"/>
                <a:gd name="connsiteY26" fmla="*/ 3321050 h 4749800"/>
                <a:gd name="connsiteX27" fmla="*/ 1854200 w 5016500"/>
                <a:gd name="connsiteY27" fmla="*/ 35560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83100 w 5016500"/>
                <a:gd name="connsiteY23" fmla="*/ 819150 h 4749800"/>
                <a:gd name="connsiteX24" fmla="*/ 2108200 w 5016500"/>
                <a:gd name="connsiteY24" fmla="*/ 1085850 h 4749800"/>
                <a:gd name="connsiteX25" fmla="*/ 1936750 w 5016500"/>
                <a:gd name="connsiteY25" fmla="*/ 2520950 h 4749800"/>
                <a:gd name="connsiteX26" fmla="*/ 1866900 w 5016500"/>
                <a:gd name="connsiteY26" fmla="*/ 3321050 h 4749800"/>
                <a:gd name="connsiteX27" fmla="*/ 1854200 w 5016500"/>
                <a:gd name="connsiteY27" fmla="*/ 35560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108200 w 5016500"/>
                <a:gd name="connsiteY24" fmla="*/ 1085850 h 4749800"/>
                <a:gd name="connsiteX25" fmla="*/ 1936750 w 5016500"/>
                <a:gd name="connsiteY25" fmla="*/ 2520950 h 4749800"/>
                <a:gd name="connsiteX26" fmla="*/ 1866900 w 5016500"/>
                <a:gd name="connsiteY26" fmla="*/ 3321050 h 4749800"/>
                <a:gd name="connsiteX27" fmla="*/ 1854200 w 5016500"/>
                <a:gd name="connsiteY27" fmla="*/ 35560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209800 w 5016500"/>
                <a:gd name="connsiteY24" fmla="*/ 1079500 h 4749800"/>
                <a:gd name="connsiteX25" fmla="*/ 1936750 w 5016500"/>
                <a:gd name="connsiteY25" fmla="*/ 2520950 h 4749800"/>
                <a:gd name="connsiteX26" fmla="*/ 1866900 w 5016500"/>
                <a:gd name="connsiteY26" fmla="*/ 3321050 h 4749800"/>
                <a:gd name="connsiteX27" fmla="*/ 1854200 w 5016500"/>
                <a:gd name="connsiteY27" fmla="*/ 35560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209800 w 5016500"/>
                <a:gd name="connsiteY24" fmla="*/ 1079500 h 4749800"/>
                <a:gd name="connsiteX25" fmla="*/ 1981200 w 5016500"/>
                <a:gd name="connsiteY25" fmla="*/ 2520950 h 4749800"/>
                <a:gd name="connsiteX26" fmla="*/ 1866900 w 5016500"/>
                <a:gd name="connsiteY26" fmla="*/ 3321050 h 4749800"/>
                <a:gd name="connsiteX27" fmla="*/ 1854200 w 5016500"/>
                <a:gd name="connsiteY27" fmla="*/ 35560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209800 w 5016500"/>
                <a:gd name="connsiteY24" fmla="*/ 1079500 h 4749800"/>
                <a:gd name="connsiteX25" fmla="*/ 1866900 w 5016500"/>
                <a:gd name="connsiteY25" fmla="*/ 3321050 h 4749800"/>
                <a:gd name="connsiteX26" fmla="*/ 1854200 w 5016500"/>
                <a:gd name="connsiteY26" fmla="*/ 3556000 h 4749800"/>
                <a:gd name="connsiteX27" fmla="*/ 1797050 w 5016500"/>
                <a:gd name="connsiteY27" fmla="*/ 3898900 h 4749800"/>
                <a:gd name="connsiteX28" fmla="*/ 1689100 w 5016500"/>
                <a:gd name="connsiteY28" fmla="*/ 4292600 h 4749800"/>
                <a:gd name="connsiteX29" fmla="*/ 1498600 w 5016500"/>
                <a:gd name="connsiteY29" fmla="*/ 4521200 h 4749800"/>
                <a:gd name="connsiteX30" fmla="*/ 1244600 w 5016500"/>
                <a:gd name="connsiteY30" fmla="*/ 4692650 h 4749800"/>
                <a:gd name="connsiteX31" fmla="*/ 927100 w 5016500"/>
                <a:gd name="connsiteY31" fmla="*/ 4749800 h 4749800"/>
                <a:gd name="connsiteX32" fmla="*/ 508000 w 5016500"/>
                <a:gd name="connsiteY32" fmla="*/ 4737100 h 4749800"/>
                <a:gd name="connsiteX33" fmla="*/ 273050 w 5016500"/>
                <a:gd name="connsiteY33" fmla="*/ 4629150 h 4749800"/>
                <a:gd name="connsiteX34" fmla="*/ 107950 w 5016500"/>
                <a:gd name="connsiteY34" fmla="*/ 4470400 h 4749800"/>
                <a:gd name="connsiteX35" fmla="*/ 0 w 5016500"/>
                <a:gd name="connsiteY35" fmla="*/ 4203700 h 4749800"/>
                <a:gd name="connsiteX36" fmla="*/ 0 w 5016500"/>
                <a:gd name="connsiteY36" fmla="*/ 3829050 h 4749800"/>
                <a:gd name="connsiteX37" fmla="*/ 158750 w 5016500"/>
                <a:gd name="connsiteY37" fmla="*/ 3575050 h 4749800"/>
                <a:gd name="connsiteX38" fmla="*/ 361950 w 5016500"/>
                <a:gd name="connsiteY38" fmla="*/ 3403600 h 4749800"/>
                <a:gd name="connsiteX39" fmla="*/ 527050 w 5016500"/>
                <a:gd name="connsiteY39" fmla="*/ 3282950 h 4749800"/>
                <a:gd name="connsiteX40" fmla="*/ 774700 w 5016500"/>
                <a:gd name="connsiteY40" fmla="*/ 3225800 h 4749800"/>
                <a:gd name="connsiteX41" fmla="*/ 977900 w 5016500"/>
                <a:gd name="connsiteY41" fmla="*/ 3181350 h 4749800"/>
                <a:gd name="connsiteX42" fmla="*/ 1174750 w 5016500"/>
                <a:gd name="connsiteY42" fmla="*/ 3206750 h 4749800"/>
                <a:gd name="connsiteX43" fmla="*/ 1333500 w 5016500"/>
                <a:gd name="connsiteY43" fmla="*/ 3238500 h 4749800"/>
                <a:gd name="connsiteX44" fmla="*/ 1390650 w 5016500"/>
                <a:gd name="connsiteY44" fmla="*/ 3213100 h 4749800"/>
                <a:gd name="connsiteX45" fmla="*/ 1739900 w 5016500"/>
                <a:gd name="connsiteY45" fmla="*/ 387350 h 4749800"/>
                <a:gd name="connsiteX46" fmla="*/ 5016500 w 5016500"/>
                <a:gd name="connsiteY46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209800 w 5016500"/>
                <a:gd name="connsiteY24" fmla="*/ 1079500 h 4749800"/>
                <a:gd name="connsiteX25" fmla="*/ 1892300 w 5016500"/>
                <a:gd name="connsiteY25" fmla="*/ 3098800 h 4749800"/>
                <a:gd name="connsiteX26" fmla="*/ 1866900 w 5016500"/>
                <a:gd name="connsiteY26" fmla="*/ 3321050 h 4749800"/>
                <a:gd name="connsiteX27" fmla="*/ 1854200 w 5016500"/>
                <a:gd name="connsiteY27" fmla="*/ 35560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209800 w 5016500"/>
                <a:gd name="connsiteY24" fmla="*/ 1079500 h 4749800"/>
                <a:gd name="connsiteX25" fmla="*/ 1924050 w 5016500"/>
                <a:gd name="connsiteY25" fmla="*/ 3149600 h 4749800"/>
                <a:gd name="connsiteX26" fmla="*/ 1866900 w 5016500"/>
                <a:gd name="connsiteY26" fmla="*/ 3321050 h 4749800"/>
                <a:gd name="connsiteX27" fmla="*/ 1854200 w 5016500"/>
                <a:gd name="connsiteY27" fmla="*/ 35560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279650 w 5016500"/>
                <a:gd name="connsiteY24" fmla="*/ 1079500 h 4749800"/>
                <a:gd name="connsiteX25" fmla="*/ 1924050 w 5016500"/>
                <a:gd name="connsiteY25" fmla="*/ 3149600 h 4749800"/>
                <a:gd name="connsiteX26" fmla="*/ 1866900 w 5016500"/>
                <a:gd name="connsiteY26" fmla="*/ 3321050 h 4749800"/>
                <a:gd name="connsiteX27" fmla="*/ 1854200 w 5016500"/>
                <a:gd name="connsiteY27" fmla="*/ 35560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279650 w 5016500"/>
                <a:gd name="connsiteY24" fmla="*/ 1079500 h 4749800"/>
                <a:gd name="connsiteX25" fmla="*/ 2006600 w 5016500"/>
                <a:gd name="connsiteY25" fmla="*/ 3155950 h 4749800"/>
                <a:gd name="connsiteX26" fmla="*/ 1866900 w 5016500"/>
                <a:gd name="connsiteY26" fmla="*/ 3321050 h 4749800"/>
                <a:gd name="connsiteX27" fmla="*/ 1854200 w 5016500"/>
                <a:gd name="connsiteY27" fmla="*/ 35560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22350 h 4749800"/>
                <a:gd name="connsiteX25" fmla="*/ 2006600 w 5016500"/>
                <a:gd name="connsiteY25" fmla="*/ 3155950 h 4749800"/>
                <a:gd name="connsiteX26" fmla="*/ 1866900 w 5016500"/>
                <a:gd name="connsiteY26" fmla="*/ 3321050 h 4749800"/>
                <a:gd name="connsiteX27" fmla="*/ 1854200 w 5016500"/>
                <a:gd name="connsiteY27" fmla="*/ 35560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2006600 w 5016500"/>
                <a:gd name="connsiteY25" fmla="*/ 3155950 h 4749800"/>
                <a:gd name="connsiteX26" fmla="*/ 1866900 w 5016500"/>
                <a:gd name="connsiteY26" fmla="*/ 3321050 h 4749800"/>
                <a:gd name="connsiteX27" fmla="*/ 1854200 w 5016500"/>
                <a:gd name="connsiteY27" fmla="*/ 35560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2006600 w 5016500"/>
                <a:gd name="connsiteY25" fmla="*/ 3155950 h 4749800"/>
                <a:gd name="connsiteX26" fmla="*/ 1905000 w 5016500"/>
                <a:gd name="connsiteY26" fmla="*/ 3403600 h 4749800"/>
                <a:gd name="connsiteX27" fmla="*/ 1854200 w 5016500"/>
                <a:gd name="connsiteY27" fmla="*/ 35560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2006600 w 5016500"/>
                <a:gd name="connsiteY25" fmla="*/ 3155950 h 4749800"/>
                <a:gd name="connsiteX26" fmla="*/ 1905000 w 5016500"/>
                <a:gd name="connsiteY26" fmla="*/ 3403600 h 4749800"/>
                <a:gd name="connsiteX27" fmla="*/ 1892300 w 5016500"/>
                <a:gd name="connsiteY27" fmla="*/ 35687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2006600 w 5016500"/>
                <a:gd name="connsiteY25" fmla="*/ 3155950 h 4749800"/>
                <a:gd name="connsiteX26" fmla="*/ 1905000 w 5016500"/>
                <a:gd name="connsiteY26" fmla="*/ 3403600 h 4749800"/>
                <a:gd name="connsiteX27" fmla="*/ 1892300 w 5016500"/>
                <a:gd name="connsiteY27" fmla="*/ 3568700 h 4749800"/>
                <a:gd name="connsiteX28" fmla="*/ 1797050 w 5016500"/>
                <a:gd name="connsiteY28" fmla="*/ 38989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2006600 w 5016500"/>
                <a:gd name="connsiteY25" fmla="*/ 3155950 h 4749800"/>
                <a:gd name="connsiteX26" fmla="*/ 1905000 w 5016500"/>
                <a:gd name="connsiteY26" fmla="*/ 3403600 h 4749800"/>
                <a:gd name="connsiteX27" fmla="*/ 1892300 w 5016500"/>
                <a:gd name="connsiteY27" fmla="*/ 3568700 h 4749800"/>
                <a:gd name="connsiteX28" fmla="*/ 1854200 w 5016500"/>
                <a:gd name="connsiteY28" fmla="*/ 390525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2006600 w 5016500"/>
                <a:gd name="connsiteY25" fmla="*/ 3155950 h 4749800"/>
                <a:gd name="connsiteX26" fmla="*/ 1905000 w 5016500"/>
                <a:gd name="connsiteY26" fmla="*/ 3403600 h 4749800"/>
                <a:gd name="connsiteX27" fmla="*/ 1892300 w 5016500"/>
                <a:gd name="connsiteY27" fmla="*/ 3568700 h 4749800"/>
                <a:gd name="connsiteX28" fmla="*/ 1854200 w 5016500"/>
                <a:gd name="connsiteY28" fmla="*/ 390525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2006600 w 5016500"/>
                <a:gd name="connsiteY25" fmla="*/ 3155950 h 4749800"/>
                <a:gd name="connsiteX26" fmla="*/ 1905000 w 5016500"/>
                <a:gd name="connsiteY26" fmla="*/ 3403600 h 4749800"/>
                <a:gd name="connsiteX27" fmla="*/ 1917700 w 5016500"/>
                <a:gd name="connsiteY27" fmla="*/ 3568700 h 4749800"/>
                <a:gd name="connsiteX28" fmla="*/ 1854200 w 5016500"/>
                <a:gd name="connsiteY28" fmla="*/ 390525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1905000 w 5016500"/>
                <a:gd name="connsiteY25" fmla="*/ 3403600 h 4749800"/>
                <a:gd name="connsiteX26" fmla="*/ 1917700 w 5016500"/>
                <a:gd name="connsiteY26" fmla="*/ 3568700 h 4749800"/>
                <a:gd name="connsiteX27" fmla="*/ 1854200 w 5016500"/>
                <a:gd name="connsiteY27" fmla="*/ 3905250 h 4749800"/>
                <a:gd name="connsiteX28" fmla="*/ 1689100 w 5016500"/>
                <a:gd name="connsiteY28" fmla="*/ 4292600 h 4749800"/>
                <a:gd name="connsiteX29" fmla="*/ 1498600 w 5016500"/>
                <a:gd name="connsiteY29" fmla="*/ 4521200 h 4749800"/>
                <a:gd name="connsiteX30" fmla="*/ 1244600 w 5016500"/>
                <a:gd name="connsiteY30" fmla="*/ 4692650 h 4749800"/>
                <a:gd name="connsiteX31" fmla="*/ 927100 w 5016500"/>
                <a:gd name="connsiteY31" fmla="*/ 4749800 h 4749800"/>
                <a:gd name="connsiteX32" fmla="*/ 508000 w 5016500"/>
                <a:gd name="connsiteY32" fmla="*/ 4737100 h 4749800"/>
                <a:gd name="connsiteX33" fmla="*/ 273050 w 5016500"/>
                <a:gd name="connsiteY33" fmla="*/ 4629150 h 4749800"/>
                <a:gd name="connsiteX34" fmla="*/ 107950 w 5016500"/>
                <a:gd name="connsiteY34" fmla="*/ 4470400 h 4749800"/>
                <a:gd name="connsiteX35" fmla="*/ 0 w 5016500"/>
                <a:gd name="connsiteY35" fmla="*/ 4203700 h 4749800"/>
                <a:gd name="connsiteX36" fmla="*/ 0 w 5016500"/>
                <a:gd name="connsiteY36" fmla="*/ 3829050 h 4749800"/>
                <a:gd name="connsiteX37" fmla="*/ 158750 w 5016500"/>
                <a:gd name="connsiteY37" fmla="*/ 3575050 h 4749800"/>
                <a:gd name="connsiteX38" fmla="*/ 361950 w 5016500"/>
                <a:gd name="connsiteY38" fmla="*/ 3403600 h 4749800"/>
                <a:gd name="connsiteX39" fmla="*/ 527050 w 5016500"/>
                <a:gd name="connsiteY39" fmla="*/ 3282950 h 4749800"/>
                <a:gd name="connsiteX40" fmla="*/ 774700 w 5016500"/>
                <a:gd name="connsiteY40" fmla="*/ 3225800 h 4749800"/>
                <a:gd name="connsiteX41" fmla="*/ 977900 w 5016500"/>
                <a:gd name="connsiteY41" fmla="*/ 3181350 h 4749800"/>
                <a:gd name="connsiteX42" fmla="*/ 1174750 w 5016500"/>
                <a:gd name="connsiteY42" fmla="*/ 3206750 h 4749800"/>
                <a:gd name="connsiteX43" fmla="*/ 1333500 w 5016500"/>
                <a:gd name="connsiteY43" fmla="*/ 3238500 h 4749800"/>
                <a:gd name="connsiteX44" fmla="*/ 1390650 w 5016500"/>
                <a:gd name="connsiteY44" fmla="*/ 3213100 h 4749800"/>
                <a:gd name="connsiteX45" fmla="*/ 1739900 w 5016500"/>
                <a:gd name="connsiteY45" fmla="*/ 387350 h 4749800"/>
                <a:gd name="connsiteX46" fmla="*/ 5016500 w 5016500"/>
                <a:gd name="connsiteY46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1905000 w 5016500"/>
                <a:gd name="connsiteY25" fmla="*/ 3403600 h 4749800"/>
                <a:gd name="connsiteX26" fmla="*/ 1873250 w 5016500"/>
                <a:gd name="connsiteY26" fmla="*/ 3625850 h 4749800"/>
                <a:gd name="connsiteX27" fmla="*/ 1854200 w 5016500"/>
                <a:gd name="connsiteY27" fmla="*/ 3905250 h 4749800"/>
                <a:gd name="connsiteX28" fmla="*/ 1689100 w 5016500"/>
                <a:gd name="connsiteY28" fmla="*/ 4292600 h 4749800"/>
                <a:gd name="connsiteX29" fmla="*/ 1498600 w 5016500"/>
                <a:gd name="connsiteY29" fmla="*/ 4521200 h 4749800"/>
                <a:gd name="connsiteX30" fmla="*/ 1244600 w 5016500"/>
                <a:gd name="connsiteY30" fmla="*/ 4692650 h 4749800"/>
                <a:gd name="connsiteX31" fmla="*/ 927100 w 5016500"/>
                <a:gd name="connsiteY31" fmla="*/ 4749800 h 4749800"/>
                <a:gd name="connsiteX32" fmla="*/ 508000 w 5016500"/>
                <a:gd name="connsiteY32" fmla="*/ 4737100 h 4749800"/>
                <a:gd name="connsiteX33" fmla="*/ 273050 w 5016500"/>
                <a:gd name="connsiteY33" fmla="*/ 4629150 h 4749800"/>
                <a:gd name="connsiteX34" fmla="*/ 107950 w 5016500"/>
                <a:gd name="connsiteY34" fmla="*/ 4470400 h 4749800"/>
                <a:gd name="connsiteX35" fmla="*/ 0 w 5016500"/>
                <a:gd name="connsiteY35" fmla="*/ 4203700 h 4749800"/>
                <a:gd name="connsiteX36" fmla="*/ 0 w 5016500"/>
                <a:gd name="connsiteY36" fmla="*/ 3829050 h 4749800"/>
                <a:gd name="connsiteX37" fmla="*/ 158750 w 5016500"/>
                <a:gd name="connsiteY37" fmla="*/ 3575050 h 4749800"/>
                <a:gd name="connsiteX38" fmla="*/ 361950 w 5016500"/>
                <a:gd name="connsiteY38" fmla="*/ 3403600 h 4749800"/>
                <a:gd name="connsiteX39" fmla="*/ 527050 w 5016500"/>
                <a:gd name="connsiteY39" fmla="*/ 3282950 h 4749800"/>
                <a:gd name="connsiteX40" fmla="*/ 774700 w 5016500"/>
                <a:gd name="connsiteY40" fmla="*/ 3225800 h 4749800"/>
                <a:gd name="connsiteX41" fmla="*/ 977900 w 5016500"/>
                <a:gd name="connsiteY41" fmla="*/ 3181350 h 4749800"/>
                <a:gd name="connsiteX42" fmla="*/ 1174750 w 5016500"/>
                <a:gd name="connsiteY42" fmla="*/ 3206750 h 4749800"/>
                <a:gd name="connsiteX43" fmla="*/ 1333500 w 5016500"/>
                <a:gd name="connsiteY43" fmla="*/ 3238500 h 4749800"/>
                <a:gd name="connsiteX44" fmla="*/ 1390650 w 5016500"/>
                <a:gd name="connsiteY44" fmla="*/ 3213100 h 4749800"/>
                <a:gd name="connsiteX45" fmla="*/ 1739900 w 5016500"/>
                <a:gd name="connsiteY45" fmla="*/ 387350 h 4749800"/>
                <a:gd name="connsiteX46" fmla="*/ 5016500 w 5016500"/>
                <a:gd name="connsiteY46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1905000 w 5016500"/>
                <a:gd name="connsiteY25" fmla="*/ 3403600 h 4749800"/>
                <a:gd name="connsiteX26" fmla="*/ 1873250 w 5016500"/>
                <a:gd name="connsiteY26" fmla="*/ 3625850 h 4749800"/>
                <a:gd name="connsiteX27" fmla="*/ 1854200 w 5016500"/>
                <a:gd name="connsiteY27" fmla="*/ 3905250 h 4749800"/>
                <a:gd name="connsiteX28" fmla="*/ 1689100 w 5016500"/>
                <a:gd name="connsiteY28" fmla="*/ 4292600 h 4749800"/>
                <a:gd name="connsiteX29" fmla="*/ 1498600 w 5016500"/>
                <a:gd name="connsiteY29" fmla="*/ 4521200 h 4749800"/>
                <a:gd name="connsiteX30" fmla="*/ 1244600 w 5016500"/>
                <a:gd name="connsiteY30" fmla="*/ 4692650 h 4749800"/>
                <a:gd name="connsiteX31" fmla="*/ 927100 w 5016500"/>
                <a:gd name="connsiteY31" fmla="*/ 4749800 h 4749800"/>
                <a:gd name="connsiteX32" fmla="*/ 508000 w 5016500"/>
                <a:gd name="connsiteY32" fmla="*/ 4737100 h 4749800"/>
                <a:gd name="connsiteX33" fmla="*/ 273050 w 5016500"/>
                <a:gd name="connsiteY33" fmla="*/ 4629150 h 4749800"/>
                <a:gd name="connsiteX34" fmla="*/ 107950 w 5016500"/>
                <a:gd name="connsiteY34" fmla="*/ 4470400 h 4749800"/>
                <a:gd name="connsiteX35" fmla="*/ 0 w 5016500"/>
                <a:gd name="connsiteY35" fmla="*/ 4203700 h 4749800"/>
                <a:gd name="connsiteX36" fmla="*/ 0 w 5016500"/>
                <a:gd name="connsiteY36" fmla="*/ 3829050 h 4749800"/>
                <a:gd name="connsiteX37" fmla="*/ 158750 w 5016500"/>
                <a:gd name="connsiteY37" fmla="*/ 3575050 h 4749800"/>
                <a:gd name="connsiteX38" fmla="*/ 361950 w 5016500"/>
                <a:gd name="connsiteY38" fmla="*/ 3403600 h 4749800"/>
                <a:gd name="connsiteX39" fmla="*/ 527050 w 5016500"/>
                <a:gd name="connsiteY39" fmla="*/ 3282950 h 4749800"/>
                <a:gd name="connsiteX40" fmla="*/ 774700 w 5016500"/>
                <a:gd name="connsiteY40" fmla="*/ 3225800 h 4749800"/>
                <a:gd name="connsiteX41" fmla="*/ 977900 w 5016500"/>
                <a:gd name="connsiteY41" fmla="*/ 3181350 h 4749800"/>
                <a:gd name="connsiteX42" fmla="*/ 1174750 w 5016500"/>
                <a:gd name="connsiteY42" fmla="*/ 3206750 h 4749800"/>
                <a:gd name="connsiteX43" fmla="*/ 1333500 w 5016500"/>
                <a:gd name="connsiteY43" fmla="*/ 3238500 h 4749800"/>
                <a:gd name="connsiteX44" fmla="*/ 1390650 w 5016500"/>
                <a:gd name="connsiteY44" fmla="*/ 3213100 h 4749800"/>
                <a:gd name="connsiteX45" fmla="*/ 1739900 w 5016500"/>
                <a:gd name="connsiteY45" fmla="*/ 387350 h 4749800"/>
                <a:gd name="connsiteX46" fmla="*/ 5016500 w 5016500"/>
                <a:gd name="connsiteY46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1905000 w 5016500"/>
                <a:gd name="connsiteY25" fmla="*/ 3403600 h 4749800"/>
                <a:gd name="connsiteX26" fmla="*/ 1860550 w 5016500"/>
                <a:gd name="connsiteY26" fmla="*/ 3587750 h 4749800"/>
                <a:gd name="connsiteX27" fmla="*/ 1854200 w 5016500"/>
                <a:gd name="connsiteY27" fmla="*/ 3905250 h 4749800"/>
                <a:gd name="connsiteX28" fmla="*/ 1689100 w 5016500"/>
                <a:gd name="connsiteY28" fmla="*/ 4292600 h 4749800"/>
                <a:gd name="connsiteX29" fmla="*/ 1498600 w 5016500"/>
                <a:gd name="connsiteY29" fmla="*/ 4521200 h 4749800"/>
                <a:gd name="connsiteX30" fmla="*/ 1244600 w 5016500"/>
                <a:gd name="connsiteY30" fmla="*/ 4692650 h 4749800"/>
                <a:gd name="connsiteX31" fmla="*/ 927100 w 5016500"/>
                <a:gd name="connsiteY31" fmla="*/ 4749800 h 4749800"/>
                <a:gd name="connsiteX32" fmla="*/ 508000 w 5016500"/>
                <a:gd name="connsiteY32" fmla="*/ 4737100 h 4749800"/>
                <a:gd name="connsiteX33" fmla="*/ 273050 w 5016500"/>
                <a:gd name="connsiteY33" fmla="*/ 4629150 h 4749800"/>
                <a:gd name="connsiteX34" fmla="*/ 107950 w 5016500"/>
                <a:gd name="connsiteY34" fmla="*/ 4470400 h 4749800"/>
                <a:gd name="connsiteX35" fmla="*/ 0 w 5016500"/>
                <a:gd name="connsiteY35" fmla="*/ 4203700 h 4749800"/>
                <a:gd name="connsiteX36" fmla="*/ 0 w 5016500"/>
                <a:gd name="connsiteY36" fmla="*/ 3829050 h 4749800"/>
                <a:gd name="connsiteX37" fmla="*/ 158750 w 5016500"/>
                <a:gd name="connsiteY37" fmla="*/ 3575050 h 4749800"/>
                <a:gd name="connsiteX38" fmla="*/ 361950 w 5016500"/>
                <a:gd name="connsiteY38" fmla="*/ 3403600 h 4749800"/>
                <a:gd name="connsiteX39" fmla="*/ 527050 w 5016500"/>
                <a:gd name="connsiteY39" fmla="*/ 3282950 h 4749800"/>
                <a:gd name="connsiteX40" fmla="*/ 774700 w 5016500"/>
                <a:gd name="connsiteY40" fmla="*/ 3225800 h 4749800"/>
                <a:gd name="connsiteX41" fmla="*/ 977900 w 5016500"/>
                <a:gd name="connsiteY41" fmla="*/ 3181350 h 4749800"/>
                <a:gd name="connsiteX42" fmla="*/ 1174750 w 5016500"/>
                <a:gd name="connsiteY42" fmla="*/ 3206750 h 4749800"/>
                <a:gd name="connsiteX43" fmla="*/ 1333500 w 5016500"/>
                <a:gd name="connsiteY43" fmla="*/ 3238500 h 4749800"/>
                <a:gd name="connsiteX44" fmla="*/ 1390650 w 5016500"/>
                <a:gd name="connsiteY44" fmla="*/ 3213100 h 4749800"/>
                <a:gd name="connsiteX45" fmla="*/ 1739900 w 5016500"/>
                <a:gd name="connsiteY45" fmla="*/ 387350 h 4749800"/>
                <a:gd name="connsiteX46" fmla="*/ 5016500 w 5016500"/>
                <a:gd name="connsiteY46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1905000 w 5016500"/>
                <a:gd name="connsiteY25" fmla="*/ 3403600 h 4749800"/>
                <a:gd name="connsiteX26" fmla="*/ 1860550 w 5016500"/>
                <a:gd name="connsiteY26" fmla="*/ 3587750 h 4749800"/>
                <a:gd name="connsiteX27" fmla="*/ 1835150 w 5016500"/>
                <a:gd name="connsiteY27" fmla="*/ 3924300 h 4749800"/>
                <a:gd name="connsiteX28" fmla="*/ 1689100 w 5016500"/>
                <a:gd name="connsiteY28" fmla="*/ 4292600 h 4749800"/>
                <a:gd name="connsiteX29" fmla="*/ 1498600 w 5016500"/>
                <a:gd name="connsiteY29" fmla="*/ 4521200 h 4749800"/>
                <a:gd name="connsiteX30" fmla="*/ 1244600 w 5016500"/>
                <a:gd name="connsiteY30" fmla="*/ 4692650 h 4749800"/>
                <a:gd name="connsiteX31" fmla="*/ 927100 w 5016500"/>
                <a:gd name="connsiteY31" fmla="*/ 4749800 h 4749800"/>
                <a:gd name="connsiteX32" fmla="*/ 508000 w 5016500"/>
                <a:gd name="connsiteY32" fmla="*/ 4737100 h 4749800"/>
                <a:gd name="connsiteX33" fmla="*/ 273050 w 5016500"/>
                <a:gd name="connsiteY33" fmla="*/ 4629150 h 4749800"/>
                <a:gd name="connsiteX34" fmla="*/ 107950 w 5016500"/>
                <a:gd name="connsiteY34" fmla="*/ 4470400 h 4749800"/>
                <a:gd name="connsiteX35" fmla="*/ 0 w 5016500"/>
                <a:gd name="connsiteY35" fmla="*/ 4203700 h 4749800"/>
                <a:gd name="connsiteX36" fmla="*/ 0 w 5016500"/>
                <a:gd name="connsiteY36" fmla="*/ 3829050 h 4749800"/>
                <a:gd name="connsiteX37" fmla="*/ 158750 w 5016500"/>
                <a:gd name="connsiteY37" fmla="*/ 3575050 h 4749800"/>
                <a:gd name="connsiteX38" fmla="*/ 361950 w 5016500"/>
                <a:gd name="connsiteY38" fmla="*/ 3403600 h 4749800"/>
                <a:gd name="connsiteX39" fmla="*/ 527050 w 5016500"/>
                <a:gd name="connsiteY39" fmla="*/ 3282950 h 4749800"/>
                <a:gd name="connsiteX40" fmla="*/ 774700 w 5016500"/>
                <a:gd name="connsiteY40" fmla="*/ 3225800 h 4749800"/>
                <a:gd name="connsiteX41" fmla="*/ 977900 w 5016500"/>
                <a:gd name="connsiteY41" fmla="*/ 3181350 h 4749800"/>
                <a:gd name="connsiteX42" fmla="*/ 1174750 w 5016500"/>
                <a:gd name="connsiteY42" fmla="*/ 3206750 h 4749800"/>
                <a:gd name="connsiteX43" fmla="*/ 1333500 w 5016500"/>
                <a:gd name="connsiteY43" fmla="*/ 3238500 h 4749800"/>
                <a:gd name="connsiteX44" fmla="*/ 1390650 w 5016500"/>
                <a:gd name="connsiteY44" fmla="*/ 3213100 h 4749800"/>
                <a:gd name="connsiteX45" fmla="*/ 1739900 w 5016500"/>
                <a:gd name="connsiteY45" fmla="*/ 387350 h 4749800"/>
                <a:gd name="connsiteX46" fmla="*/ 5016500 w 5016500"/>
                <a:gd name="connsiteY46" fmla="*/ 0 h 4749800"/>
                <a:gd name="connsiteX0" fmla="*/ 5016500 w 5016500"/>
                <a:gd name="connsiteY0" fmla="*/ 0 h 4749800"/>
                <a:gd name="connsiteX1" fmla="*/ 4692650 w 5016500"/>
                <a:gd name="connsiteY1" fmla="*/ 3155950 h 4749800"/>
                <a:gd name="connsiteX2" fmla="*/ 4673600 w 5016500"/>
                <a:gd name="connsiteY2" fmla="*/ 3346450 h 4749800"/>
                <a:gd name="connsiteX3" fmla="*/ 4667250 w 5016500"/>
                <a:gd name="connsiteY3" fmla="*/ 3600450 h 4749800"/>
                <a:gd name="connsiteX4" fmla="*/ 4565650 w 5016500"/>
                <a:gd name="connsiteY4" fmla="*/ 3848100 h 4749800"/>
                <a:gd name="connsiteX5" fmla="*/ 4394200 w 5016500"/>
                <a:gd name="connsiteY5" fmla="*/ 4083050 h 4749800"/>
                <a:gd name="connsiteX6" fmla="*/ 4121150 w 5016500"/>
                <a:gd name="connsiteY6" fmla="*/ 4286250 h 4749800"/>
                <a:gd name="connsiteX7" fmla="*/ 3784600 w 5016500"/>
                <a:gd name="connsiteY7" fmla="*/ 4413250 h 4749800"/>
                <a:gd name="connsiteX8" fmla="*/ 3479800 w 5016500"/>
                <a:gd name="connsiteY8" fmla="*/ 4406900 h 4749800"/>
                <a:gd name="connsiteX9" fmla="*/ 3213100 w 5016500"/>
                <a:gd name="connsiteY9" fmla="*/ 4324350 h 4749800"/>
                <a:gd name="connsiteX10" fmla="*/ 3048000 w 5016500"/>
                <a:gd name="connsiteY10" fmla="*/ 4178300 h 4749800"/>
                <a:gd name="connsiteX11" fmla="*/ 2895600 w 5016500"/>
                <a:gd name="connsiteY11" fmla="*/ 4019550 h 4749800"/>
                <a:gd name="connsiteX12" fmla="*/ 2838450 w 5016500"/>
                <a:gd name="connsiteY12" fmla="*/ 3822700 h 4749800"/>
                <a:gd name="connsiteX13" fmla="*/ 2813050 w 5016500"/>
                <a:gd name="connsiteY13" fmla="*/ 3632200 h 4749800"/>
                <a:gd name="connsiteX14" fmla="*/ 2908300 w 5016500"/>
                <a:gd name="connsiteY14" fmla="*/ 3365500 h 4749800"/>
                <a:gd name="connsiteX15" fmla="*/ 3016250 w 5016500"/>
                <a:gd name="connsiteY15" fmla="*/ 3181350 h 4749800"/>
                <a:gd name="connsiteX16" fmla="*/ 3181350 w 5016500"/>
                <a:gd name="connsiteY16" fmla="*/ 3035300 h 4749800"/>
                <a:gd name="connsiteX17" fmla="*/ 3397250 w 5016500"/>
                <a:gd name="connsiteY17" fmla="*/ 2940050 h 4749800"/>
                <a:gd name="connsiteX18" fmla="*/ 3651250 w 5016500"/>
                <a:gd name="connsiteY18" fmla="*/ 2863850 h 4749800"/>
                <a:gd name="connsiteX19" fmla="*/ 3898900 w 5016500"/>
                <a:gd name="connsiteY19" fmla="*/ 2838450 h 4749800"/>
                <a:gd name="connsiteX20" fmla="*/ 4032250 w 5016500"/>
                <a:gd name="connsiteY20" fmla="*/ 2857500 h 4749800"/>
                <a:gd name="connsiteX21" fmla="*/ 4184650 w 5016500"/>
                <a:gd name="connsiteY21" fmla="*/ 2895600 h 4749800"/>
                <a:gd name="connsiteX22" fmla="*/ 4235450 w 5016500"/>
                <a:gd name="connsiteY22" fmla="*/ 2927350 h 4749800"/>
                <a:gd name="connsiteX23" fmla="*/ 4432300 w 5016500"/>
                <a:gd name="connsiteY23" fmla="*/ 825500 h 4749800"/>
                <a:gd name="connsiteX24" fmla="*/ 2343150 w 5016500"/>
                <a:gd name="connsiteY24" fmla="*/ 1047750 h 4749800"/>
                <a:gd name="connsiteX25" fmla="*/ 1905000 w 5016500"/>
                <a:gd name="connsiteY25" fmla="*/ 3403600 h 4749800"/>
                <a:gd name="connsiteX26" fmla="*/ 1860550 w 5016500"/>
                <a:gd name="connsiteY26" fmla="*/ 3587750 h 4749800"/>
                <a:gd name="connsiteX27" fmla="*/ 1854200 w 5016500"/>
                <a:gd name="connsiteY27" fmla="*/ 3752850 h 4749800"/>
                <a:gd name="connsiteX28" fmla="*/ 1835150 w 5016500"/>
                <a:gd name="connsiteY28" fmla="*/ 3924300 h 4749800"/>
                <a:gd name="connsiteX29" fmla="*/ 1689100 w 5016500"/>
                <a:gd name="connsiteY29" fmla="*/ 4292600 h 4749800"/>
                <a:gd name="connsiteX30" fmla="*/ 1498600 w 5016500"/>
                <a:gd name="connsiteY30" fmla="*/ 4521200 h 4749800"/>
                <a:gd name="connsiteX31" fmla="*/ 1244600 w 5016500"/>
                <a:gd name="connsiteY31" fmla="*/ 4692650 h 4749800"/>
                <a:gd name="connsiteX32" fmla="*/ 927100 w 5016500"/>
                <a:gd name="connsiteY32" fmla="*/ 4749800 h 4749800"/>
                <a:gd name="connsiteX33" fmla="*/ 508000 w 5016500"/>
                <a:gd name="connsiteY33" fmla="*/ 4737100 h 4749800"/>
                <a:gd name="connsiteX34" fmla="*/ 273050 w 5016500"/>
                <a:gd name="connsiteY34" fmla="*/ 4629150 h 4749800"/>
                <a:gd name="connsiteX35" fmla="*/ 107950 w 5016500"/>
                <a:gd name="connsiteY35" fmla="*/ 4470400 h 4749800"/>
                <a:gd name="connsiteX36" fmla="*/ 0 w 5016500"/>
                <a:gd name="connsiteY36" fmla="*/ 4203700 h 4749800"/>
                <a:gd name="connsiteX37" fmla="*/ 0 w 5016500"/>
                <a:gd name="connsiteY37" fmla="*/ 3829050 h 4749800"/>
                <a:gd name="connsiteX38" fmla="*/ 158750 w 5016500"/>
                <a:gd name="connsiteY38" fmla="*/ 3575050 h 4749800"/>
                <a:gd name="connsiteX39" fmla="*/ 361950 w 5016500"/>
                <a:gd name="connsiteY39" fmla="*/ 3403600 h 4749800"/>
                <a:gd name="connsiteX40" fmla="*/ 527050 w 5016500"/>
                <a:gd name="connsiteY40" fmla="*/ 3282950 h 4749800"/>
                <a:gd name="connsiteX41" fmla="*/ 774700 w 5016500"/>
                <a:gd name="connsiteY41" fmla="*/ 3225800 h 4749800"/>
                <a:gd name="connsiteX42" fmla="*/ 977900 w 5016500"/>
                <a:gd name="connsiteY42" fmla="*/ 3181350 h 4749800"/>
                <a:gd name="connsiteX43" fmla="*/ 1174750 w 5016500"/>
                <a:gd name="connsiteY43" fmla="*/ 3206750 h 4749800"/>
                <a:gd name="connsiteX44" fmla="*/ 1333500 w 5016500"/>
                <a:gd name="connsiteY44" fmla="*/ 3238500 h 4749800"/>
                <a:gd name="connsiteX45" fmla="*/ 1390650 w 5016500"/>
                <a:gd name="connsiteY45" fmla="*/ 3213100 h 4749800"/>
                <a:gd name="connsiteX46" fmla="*/ 1739900 w 5016500"/>
                <a:gd name="connsiteY46" fmla="*/ 387350 h 4749800"/>
                <a:gd name="connsiteX47" fmla="*/ 5016500 w 5016500"/>
                <a:gd name="connsiteY47" fmla="*/ 0 h 474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016500" h="4749800">
                  <a:moveTo>
                    <a:pt x="5016500" y="0"/>
                  </a:moveTo>
                  <a:lnTo>
                    <a:pt x="4692650" y="3155950"/>
                  </a:lnTo>
                  <a:lnTo>
                    <a:pt x="4673600" y="3346450"/>
                  </a:lnTo>
                  <a:lnTo>
                    <a:pt x="4667250" y="3600450"/>
                  </a:lnTo>
                  <a:lnTo>
                    <a:pt x="4565650" y="3848100"/>
                  </a:lnTo>
                  <a:lnTo>
                    <a:pt x="4394200" y="4083050"/>
                  </a:lnTo>
                  <a:lnTo>
                    <a:pt x="4121150" y="4286250"/>
                  </a:lnTo>
                  <a:lnTo>
                    <a:pt x="3784600" y="4413250"/>
                  </a:lnTo>
                  <a:lnTo>
                    <a:pt x="3479800" y="4406900"/>
                  </a:lnTo>
                  <a:lnTo>
                    <a:pt x="3213100" y="4324350"/>
                  </a:lnTo>
                  <a:lnTo>
                    <a:pt x="3048000" y="4178300"/>
                  </a:lnTo>
                  <a:lnTo>
                    <a:pt x="2895600" y="4019550"/>
                  </a:lnTo>
                  <a:lnTo>
                    <a:pt x="2838450" y="3822700"/>
                  </a:lnTo>
                  <a:lnTo>
                    <a:pt x="2813050" y="3632200"/>
                  </a:lnTo>
                  <a:lnTo>
                    <a:pt x="2908300" y="3365500"/>
                  </a:lnTo>
                  <a:lnTo>
                    <a:pt x="3016250" y="3181350"/>
                  </a:lnTo>
                  <a:lnTo>
                    <a:pt x="3181350" y="3035300"/>
                  </a:lnTo>
                  <a:lnTo>
                    <a:pt x="3397250" y="2940050"/>
                  </a:lnTo>
                  <a:lnTo>
                    <a:pt x="3651250" y="2863850"/>
                  </a:lnTo>
                  <a:lnTo>
                    <a:pt x="3898900" y="2838450"/>
                  </a:lnTo>
                  <a:lnTo>
                    <a:pt x="4032250" y="2857500"/>
                  </a:lnTo>
                  <a:lnTo>
                    <a:pt x="4184650" y="2895600"/>
                  </a:lnTo>
                  <a:lnTo>
                    <a:pt x="4235450" y="2927350"/>
                  </a:lnTo>
                  <a:lnTo>
                    <a:pt x="4432300" y="825500"/>
                  </a:lnTo>
                  <a:lnTo>
                    <a:pt x="2343150" y="1047750"/>
                  </a:lnTo>
                  <a:lnTo>
                    <a:pt x="1905000" y="3403600"/>
                  </a:lnTo>
                  <a:lnTo>
                    <a:pt x="1860550" y="3587750"/>
                  </a:lnTo>
                  <a:cubicBezTo>
                    <a:pt x="1852083" y="3645958"/>
                    <a:pt x="1858433" y="3696758"/>
                    <a:pt x="1854200" y="3752850"/>
                  </a:cubicBezTo>
                  <a:cubicBezTo>
                    <a:pt x="1849967" y="3808942"/>
                    <a:pt x="1862667" y="3834342"/>
                    <a:pt x="1835150" y="3924300"/>
                  </a:cubicBezTo>
                  <a:cubicBezTo>
                    <a:pt x="1786467" y="4085167"/>
                    <a:pt x="1744133" y="4163483"/>
                    <a:pt x="1689100" y="4292600"/>
                  </a:cubicBezTo>
                  <a:lnTo>
                    <a:pt x="1498600" y="4521200"/>
                  </a:lnTo>
                  <a:lnTo>
                    <a:pt x="1244600" y="4692650"/>
                  </a:lnTo>
                  <a:lnTo>
                    <a:pt x="927100" y="4749800"/>
                  </a:lnTo>
                  <a:lnTo>
                    <a:pt x="508000" y="4737100"/>
                  </a:lnTo>
                  <a:lnTo>
                    <a:pt x="273050" y="4629150"/>
                  </a:lnTo>
                  <a:lnTo>
                    <a:pt x="107950" y="4470400"/>
                  </a:lnTo>
                  <a:lnTo>
                    <a:pt x="0" y="4203700"/>
                  </a:lnTo>
                  <a:lnTo>
                    <a:pt x="0" y="3829050"/>
                  </a:lnTo>
                  <a:lnTo>
                    <a:pt x="158750" y="3575050"/>
                  </a:lnTo>
                  <a:lnTo>
                    <a:pt x="361950" y="3403600"/>
                  </a:lnTo>
                  <a:lnTo>
                    <a:pt x="527050" y="3282950"/>
                  </a:lnTo>
                  <a:lnTo>
                    <a:pt x="774700" y="3225800"/>
                  </a:lnTo>
                  <a:lnTo>
                    <a:pt x="977900" y="3181350"/>
                  </a:lnTo>
                  <a:lnTo>
                    <a:pt x="1174750" y="3206750"/>
                  </a:lnTo>
                  <a:lnTo>
                    <a:pt x="1333500" y="3238500"/>
                  </a:lnTo>
                  <a:lnTo>
                    <a:pt x="1390650" y="3213100"/>
                  </a:lnTo>
                  <a:lnTo>
                    <a:pt x="1739900" y="387350"/>
                  </a:lnTo>
                  <a:lnTo>
                    <a:pt x="50165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7639486">
              <a:off x="5014479" y="3147881"/>
              <a:ext cx="480417" cy="430009"/>
            </a:xfrm>
            <a:prstGeom prst="triangle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18439486">
              <a:off x="2928765" y="3401172"/>
              <a:ext cx="480417" cy="430009"/>
            </a:xfrm>
            <a:prstGeom prst="triangle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166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6828</TotalTime>
  <Words>95</Words>
  <Application>Microsoft Macintosh PowerPoint</Application>
  <PresentationFormat>On-screen Show (4:3)</PresentationFormat>
  <Paragraphs>88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Etay Luz</dc:creator>
  <cp:lastModifiedBy>Etay Luz</cp:lastModifiedBy>
  <cp:revision>159</cp:revision>
  <dcterms:created xsi:type="dcterms:W3CDTF">2013-03-22T08:15:28Z</dcterms:created>
  <dcterms:modified xsi:type="dcterms:W3CDTF">2013-03-29T22:15:42Z</dcterms:modified>
</cp:coreProperties>
</file>