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2616"/>
    <a:srgbClr val="E42A19"/>
    <a:srgbClr val="F6FE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5" autoAdjust="0"/>
    <p:restoredTop sz="99125" autoAdjust="0"/>
  </p:normalViewPr>
  <p:slideViewPr>
    <p:cSldViewPr snapToGrid="0" snapToObjects="1">
      <p:cViewPr>
        <p:scale>
          <a:sx n="140" d="100"/>
          <a:sy n="140" d="100"/>
        </p:scale>
        <p:origin x="-79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03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87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0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34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8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6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47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25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8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5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6185E-68BF-194B-9C7C-28321EFA365C}" type="datetimeFigureOut">
              <a:rPr lang="en-US" smtClean="0"/>
              <a:t>3/26/13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0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1.png"/><Relationship Id="rId12" Type="http://schemas.openxmlformats.org/officeDocument/2006/relationships/image" Target="../media/image42.png"/><Relationship Id="rId13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Relationship Id="rId10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/>
          <p:cNvSpPr/>
          <p:nvPr/>
        </p:nvSpPr>
        <p:spPr>
          <a:xfrm>
            <a:off x="70039" y="60263"/>
            <a:ext cx="9025414" cy="9219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0026" y="3163352"/>
            <a:ext cx="9004443" cy="69383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232" y="3297835"/>
            <a:ext cx="403399" cy="4033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568" y="3296473"/>
            <a:ext cx="403399" cy="4033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106516" y="3296473"/>
            <a:ext cx="403399" cy="40339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161" y="3298420"/>
            <a:ext cx="395668" cy="399131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1547" y="3293075"/>
            <a:ext cx="401576" cy="408159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67813" y="1005893"/>
            <a:ext cx="9025414" cy="2156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9056" y="3873579"/>
            <a:ext cx="9025414" cy="850391"/>
            <a:chOff x="0" y="3853591"/>
            <a:chExt cx="9144000" cy="850391"/>
          </a:xfrm>
        </p:grpSpPr>
        <p:sp>
          <p:nvSpPr>
            <p:cNvPr id="13" name="Rectangle 12"/>
            <p:cNvSpPr/>
            <p:nvPr/>
          </p:nvSpPr>
          <p:spPr>
            <a:xfrm>
              <a:off x="19604" y="3853591"/>
              <a:ext cx="9124396" cy="4571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3899310"/>
              <a:ext cx="9144000" cy="804672"/>
            </a:xfrm>
            <a:prstGeom prst="rect">
              <a:avLst/>
            </a:prstGeom>
          </p:spPr>
        </p:pic>
      </p:grpSp>
      <p:cxnSp>
        <p:nvCxnSpPr>
          <p:cNvPr id="29" name="Straight Connector 28"/>
          <p:cNvCxnSpPr/>
          <p:nvPr/>
        </p:nvCxnSpPr>
        <p:spPr>
          <a:xfrm>
            <a:off x="2842285" y="3179740"/>
            <a:ext cx="0" cy="693839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899730" y="3140286"/>
            <a:ext cx="0" cy="693839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788968" y="3113916"/>
            <a:ext cx="630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PLAY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34178" y="3113916"/>
            <a:ext cx="630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TEMPO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7449479" y="3491058"/>
            <a:ext cx="1397053" cy="0"/>
          </a:xfrm>
          <a:prstGeom prst="line">
            <a:avLst/>
          </a:prstGeom>
          <a:ln w="57150" cmpd="sng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7869059" y="3424961"/>
            <a:ext cx="137160" cy="13716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7021802" y="3332144"/>
            <a:ext cx="255648" cy="417248"/>
            <a:chOff x="6595790" y="1009052"/>
            <a:chExt cx="255648" cy="417248"/>
          </a:xfrm>
        </p:grpSpPr>
        <p:sp>
          <p:nvSpPr>
            <p:cNvPr id="49" name="Trapezoid 48"/>
            <p:cNvSpPr/>
            <p:nvPr/>
          </p:nvSpPr>
          <p:spPr>
            <a:xfrm>
              <a:off x="6595790" y="1009052"/>
              <a:ext cx="255648" cy="417248"/>
            </a:xfrm>
            <a:prstGeom prst="trapezoid">
              <a:avLst>
                <a:gd name="adj" fmla="val 34677"/>
              </a:avLst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>
              <a:stCxn id="49" idx="0"/>
            </p:cNvCxnSpPr>
            <p:nvPr/>
          </p:nvCxnSpPr>
          <p:spPr>
            <a:xfrm flipH="1">
              <a:off x="6716206" y="1009052"/>
              <a:ext cx="7408" cy="311301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52" name="Isosceles Triangle 51"/>
            <p:cNvSpPr/>
            <p:nvPr/>
          </p:nvSpPr>
          <p:spPr>
            <a:xfrm flipV="1">
              <a:off x="6681839" y="1212403"/>
              <a:ext cx="72457" cy="87692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2" name="Picture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1519" y="3290226"/>
            <a:ext cx="403399" cy="403399"/>
          </a:xfrm>
          <a:prstGeom prst="rect">
            <a:avLst/>
          </a:prstGeom>
        </p:spPr>
      </p:pic>
      <p:pic>
        <p:nvPicPr>
          <p:cNvPr id="57" name="Picture 56" descr="repeatIconoff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437" y="973117"/>
            <a:ext cx="285546" cy="285546"/>
          </a:xfrm>
          <a:prstGeom prst="rect">
            <a:avLst/>
          </a:prstGeom>
        </p:spPr>
      </p:pic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6326"/>
              </p:ext>
            </p:extLst>
          </p:nvPr>
        </p:nvGraphicFramePr>
        <p:xfrm>
          <a:off x="67813" y="1240939"/>
          <a:ext cx="9003520" cy="47227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</a:tblGrid>
              <a:tr h="4722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6FE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6FE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6FE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6FE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6FE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6FE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15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17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18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19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380658"/>
              </p:ext>
            </p:extLst>
          </p:nvPr>
        </p:nvGraphicFramePr>
        <p:xfrm>
          <a:off x="68221" y="1729688"/>
          <a:ext cx="9003520" cy="47227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</a:tblGrid>
              <a:tr h="4722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21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22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23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24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25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26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29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33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34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38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39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93790"/>
              </p:ext>
            </p:extLst>
          </p:nvPr>
        </p:nvGraphicFramePr>
        <p:xfrm>
          <a:off x="65308" y="2201966"/>
          <a:ext cx="9003520" cy="94455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</a:tblGrid>
              <a:tr h="4722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41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42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43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44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45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46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47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48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49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52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53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54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54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55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56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57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58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59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722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408054"/>
              </p:ext>
            </p:extLst>
          </p:nvPr>
        </p:nvGraphicFramePr>
        <p:xfrm>
          <a:off x="63638" y="2674244"/>
          <a:ext cx="4501760" cy="47227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</a:tblGrid>
              <a:tr h="4722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61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62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63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64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65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66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67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68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69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4" name="TextBox 63"/>
          <p:cNvSpPr txBox="1"/>
          <p:nvPr/>
        </p:nvSpPr>
        <p:spPr>
          <a:xfrm>
            <a:off x="116534" y="3113805"/>
            <a:ext cx="630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HANDS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4" name="Isosceles Triangle 103"/>
          <p:cNvSpPr/>
          <p:nvPr/>
        </p:nvSpPr>
        <p:spPr>
          <a:xfrm rot="5400000">
            <a:off x="-88788" y="1417139"/>
            <a:ext cx="436381" cy="100584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Isosceles Triangle 104"/>
          <p:cNvSpPr/>
          <p:nvPr/>
        </p:nvSpPr>
        <p:spPr>
          <a:xfrm rot="16200000" flipH="1">
            <a:off x="2938618" y="1417139"/>
            <a:ext cx="436381" cy="100584"/>
          </a:xfrm>
          <a:prstGeom prst="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2798992" y="1007148"/>
            <a:ext cx="942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Arial"/>
                <a:cs typeface="Arial"/>
              </a:rPr>
              <a:t>DRAG TO END</a:t>
            </a:r>
            <a:endParaRPr lang="en-US" sz="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0883" y="1006133"/>
            <a:ext cx="10494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DRAG TO START</a:t>
            </a:r>
          </a:p>
        </p:txBody>
      </p:sp>
      <p:cxnSp>
        <p:nvCxnSpPr>
          <p:cNvPr id="110" name="Straight Connector 109"/>
          <p:cNvCxnSpPr/>
          <p:nvPr/>
        </p:nvCxnSpPr>
        <p:spPr>
          <a:xfrm>
            <a:off x="1952469" y="1238980"/>
            <a:ext cx="0" cy="474237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175807" y="3136585"/>
            <a:ext cx="0" cy="693839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351196" y="3560029"/>
            <a:ext cx="5956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Arial"/>
                <a:cs typeface="Arial"/>
              </a:rPr>
              <a:t>SLOW</a:t>
            </a:r>
            <a:endParaRPr lang="en-US" sz="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513046" y="3568179"/>
            <a:ext cx="5956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Arial"/>
                <a:cs typeface="Arial"/>
              </a:rPr>
              <a:t>FAST</a:t>
            </a:r>
            <a:endParaRPr lang="en-US" sz="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72845" y="3172144"/>
            <a:ext cx="245003" cy="245003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5011612" y="1243210"/>
            <a:ext cx="470327" cy="468336"/>
            <a:chOff x="5443339" y="832142"/>
            <a:chExt cx="470327" cy="46833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913666" y="832142"/>
              <a:ext cx="0" cy="463977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6200000">
              <a:off x="5675328" y="610313"/>
              <a:ext cx="0" cy="463977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>
              <a:off x="5675328" y="1057780"/>
              <a:ext cx="0" cy="463977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>
              <a:off x="5675328" y="728241"/>
              <a:ext cx="0" cy="463977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>
              <a:off x="5675328" y="842542"/>
              <a:ext cx="0" cy="463977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>
              <a:off x="5675328" y="950492"/>
              <a:ext cx="0" cy="463977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443339" y="836501"/>
              <a:ext cx="0" cy="463977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5463797" y="1251430"/>
            <a:ext cx="470327" cy="468336"/>
            <a:chOff x="5443339" y="832142"/>
            <a:chExt cx="470327" cy="468336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5913666" y="832142"/>
              <a:ext cx="0" cy="463977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>
              <a:off x="5675328" y="610313"/>
              <a:ext cx="0" cy="463977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>
              <a:off x="5675328" y="1057780"/>
              <a:ext cx="0" cy="463977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16200000">
              <a:off x="5675328" y="728241"/>
              <a:ext cx="0" cy="463977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>
              <a:off x="5675328" y="842542"/>
              <a:ext cx="0" cy="463977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16200000">
              <a:off x="5675328" y="950492"/>
              <a:ext cx="0" cy="463977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5443339" y="836501"/>
              <a:ext cx="0" cy="463977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Connector 24"/>
          <p:cNvCxnSpPr/>
          <p:nvPr/>
        </p:nvCxnSpPr>
        <p:spPr>
          <a:xfrm>
            <a:off x="6369553" y="1231663"/>
            <a:ext cx="0" cy="1891213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6822296" y="1230648"/>
            <a:ext cx="0" cy="1891213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7277450" y="1231663"/>
            <a:ext cx="0" cy="1891213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7719381" y="1229804"/>
            <a:ext cx="0" cy="1891213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8172124" y="1228789"/>
            <a:ext cx="0" cy="1891213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8627278" y="1229804"/>
            <a:ext cx="0" cy="1891213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07101" y="416645"/>
            <a:ext cx="1859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Moonlight Sonata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438013" y="60263"/>
            <a:ext cx="1384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J. Beethoven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135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22829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580" y="3188998"/>
            <a:ext cx="407665" cy="4076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69581" y="3188998"/>
            <a:ext cx="407665" cy="4076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4730" y="3193265"/>
            <a:ext cx="403398" cy="4033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853193" y="3193265"/>
            <a:ext cx="403398" cy="40339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5355" y="3197532"/>
            <a:ext cx="412580" cy="4125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0465" y="3188998"/>
            <a:ext cx="404761" cy="40476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870950" y="1081548"/>
            <a:ext cx="1008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PRESSED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7678" y="3197532"/>
            <a:ext cx="404760" cy="40476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9728" y="3178780"/>
            <a:ext cx="417883" cy="41788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3309708" y="3188998"/>
            <a:ext cx="417883" cy="41788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29871" y="3184562"/>
            <a:ext cx="404759" cy="4091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8087030" y="3178780"/>
            <a:ext cx="404759" cy="40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6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22829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12989" y="1089742"/>
            <a:ext cx="110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DISABLED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78" y="3197532"/>
            <a:ext cx="404760" cy="4047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512" y="3208183"/>
            <a:ext cx="415411" cy="41541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312180" y="3194663"/>
            <a:ext cx="415411" cy="4154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1309" y="3204087"/>
            <a:ext cx="408856" cy="40885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3887" y="3208183"/>
            <a:ext cx="404760" cy="40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347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88" y="1428814"/>
            <a:ext cx="403399" cy="4033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99" y="883335"/>
            <a:ext cx="740696" cy="7471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4179" y="977081"/>
            <a:ext cx="399131" cy="3991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159044" y="3436445"/>
            <a:ext cx="740696" cy="7471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258" y="3306066"/>
            <a:ext cx="836151" cy="12565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258" y="2089356"/>
            <a:ext cx="942738" cy="6960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0011" y="2015202"/>
            <a:ext cx="5154971" cy="321965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87530" y="518219"/>
            <a:ext cx="9025414" cy="16339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28801" y="518218"/>
            <a:ext cx="2312753" cy="16339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6049" y="5763752"/>
            <a:ext cx="2921000" cy="736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34179" y="3229148"/>
            <a:ext cx="403399" cy="414593"/>
          </a:xfrm>
          <a:prstGeom prst="rect">
            <a:avLst/>
          </a:prstGeom>
        </p:spPr>
      </p:pic>
      <p:sp>
        <p:nvSpPr>
          <p:cNvPr id="19" name="Bent Arrow 18"/>
          <p:cNvSpPr/>
          <p:nvPr/>
        </p:nvSpPr>
        <p:spPr>
          <a:xfrm>
            <a:off x="5349198" y="884295"/>
            <a:ext cx="637518" cy="404553"/>
          </a:xfrm>
          <a:prstGeom prst="bentArrow">
            <a:avLst>
              <a:gd name="adj1" fmla="val 23845"/>
              <a:gd name="adj2" fmla="val 25000"/>
              <a:gd name="adj3" fmla="val 25000"/>
              <a:gd name="adj4" fmla="val 25579"/>
            </a:avLst>
          </a:prstGeom>
          <a:solidFill>
            <a:srgbClr val="FFFF00"/>
          </a:solidFill>
          <a:ln w="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/>
          <p:nvPr/>
        </p:nvSpPr>
        <p:spPr>
          <a:xfrm flipH="1" flipV="1">
            <a:off x="5349198" y="1063997"/>
            <a:ext cx="637518" cy="404553"/>
          </a:xfrm>
          <a:prstGeom prst="bentArrow">
            <a:avLst>
              <a:gd name="adj1" fmla="val 23845"/>
              <a:gd name="adj2" fmla="val 25000"/>
              <a:gd name="adj3" fmla="val 25000"/>
              <a:gd name="adj4" fmla="val 43750"/>
            </a:avLst>
          </a:prstGeom>
          <a:solidFill>
            <a:srgbClr val="FFFF00"/>
          </a:solidFill>
          <a:ln w="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34204" y="219109"/>
            <a:ext cx="2051892" cy="205189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57894" y="1150697"/>
            <a:ext cx="233905" cy="233905"/>
          </a:xfrm>
          <a:prstGeom prst="rect">
            <a:avLst/>
          </a:prstGeom>
        </p:spPr>
      </p:pic>
      <p:sp>
        <p:nvSpPr>
          <p:cNvPr id="23" name="Isosceles Triangle 22"/>
          <p:cNvSpPr/>
          <p:nvPr/>
        </p:nvSpPr>
        <p:spPr>
          <a:xfrm flipV="1">
            <a:off x="188635" y="1687192"/>
            <a:ext cx="163953" cy="158326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flipH="1" flipV="1">
            <a:off x="2495269" y="1687192"/>
            <a:ext cx="163953" cy="19207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00482" y="1443775"/>
            <a:ext cx="214736" cy="20780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0800000">
            <a:off x="4258394" y="1182362"/>
            <a:ext cx="214736" cy="207809"/>
          </a:xfrm>
          <a:prstGeom prst="rect">
            <a:avLst/>
          </a:prstGeom>
        </p:spPr>
      </p:pic>
      <p:pic>
        <p:nvPicPr>
          <p:cNvPr id="27" name="Picture 26" descr="repeat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95" y="4010882"/>
            <a:ext cx="421788" cy="42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010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137" y="94738"/>
            <a:ext cx="4305779" cy="4497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70" y="5341973"/>
            <a:ext cx="1087699" cy="7769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8322" y="5896481"/>
            <a:ext cx="1254632" cy="8881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422334" y="5333779"/>
            <a:ext cx="1087699" cy="7769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6302" y="5892550"/>
            <a:ext cx="1379565" cy="8489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8348" y="5643729"/>
            <a:ext cx="912994" cy="9503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3091" y="5326762"/>
            <a:ext cx="1080909" cy="9542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07621" y="5803900"/>
            <a:ext cx="1524000" cy="1054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801" y="207010"/>
            <a:ext cx="4198284" cy="43848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92879" y="4758096"/>
            <a:ext cx="1714741" cy="10458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32304" y="4912233"/>
            <a:ext cx="785218" cy="7852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94400" y="4706851"/>
            <a:ext cx="990600" cy="990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24941" y="5070716"/>
            <a:ext cx="213360" cy="27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660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3885</TotalTime>
  <Words>88</Words>
  <Application>Microsoft Macintosh PowerPoint</Application>
  <PresentationFormat>On-screen Show (4:3)</PresentationFormat>
  <Paragraphs>81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Etay Luz</dc:creator>
  <cp:lastModifiedBy>Etay Luz</cp:lastModifiedBy>
  <cp:revision>140</cp:revision>
  <dcterms:created xsi:type="dcterms:W3CDTF">2013-03-22T08:15:28Z</dcterms:created>
  <dcterms:modified xsi:type="dcterms:W3CDTF">2013-03-26T08:04:03Z</dcterms:modified>
</cp:coreProperties>
</file>