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13" autoAdjust="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1192" y="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620" y="382104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6" y="395552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62" y="395416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4110" y="395416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980" y="396557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092" y="3967738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5407" y="166358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650" y="4531269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39879" y="383743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27440" y="383743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7324" y="379797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93" y="3814364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6562" y="377160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1772" y="377160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7073" y="4181524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6653" y="4115427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19396" y="398983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113" y="3947916"/>
            <a:ext cx="403399" cy="403399"/>
          </a:xfrm>
          <a:prstGeom prst="rect">
            <a:avLst/>
          </a:prstGeom>
        </p:spPr>
      </p:pic>
      <p:pic>
        <p:nvPicPr>
          <p:cNvPr id="55" name="Picture 54" descr="rep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5" y="4010882"/>
            <a:ext cx="421788" cy="421788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425" y="1213136"/>
            <a:ext cx="332965" cy="332965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30049"/>
              </p:ext>
            </p:extLst>
          </p:nvPr>
        </p:nvGraphicFramePr>
        <p:xfrm>
          <a:off x="65407" y="189862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76173"/>
              </p:ext>
            </p:extLst>
          </p:nvPr>
        </p:nvGraphicFramePr>
        <p:xfrm>
          <a:off x="65815" y="238737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33854"/>
              </p:ext>
            </p:extLst>
          </p:nvPr>
        </p:nvGraphicFramePr>
        <p:xfrm>
          <a:off x="62902" y="285965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34227"/>
              </p:ext>
            </p:extLst>
          </p:nvPr>
        </p:nvGraphicFramePr>
        <p:xfrm>
          <a:off x="61232" y="333193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264805" y="3762980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-91194" y="2074829"/>
            <a:ext cx="436381" cy="10058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 rot="16200000" flipH="1">
            <a:off x="2936212" y="2074829"/>
            <a:ext cx="436381" cy="10058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96586" y="166483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8477" y="1663823"/>
            <a:ext cx="104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TO START</a:t>
            </a:r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50063" y="1896670"/>
            <a:ext cx="0" cy="4742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83</Words>
  <Application>Microsoft Macintosh PowerPoint</Application>
  <PresentationFormat>On-screen Show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115</cp:revision>
  <dcterms:created xsi:type="dcterms:W3CDTF">2013-03-22T08:15:28Z</dcterms:created>
  <dcterms:modified xsi:type="dcterms:W3CDTF">2013-03-25T22:28:57Z</dcterms:modified>
</cp:coreProperties>
</file>