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9125" autoAdjust="0"/>
  </p:normalViewPr>
  <p:slideViewPr>
    <p:cSldViewPr snapToGrid="0" snapToObjects="1">
      <p:cViewPr>
        <p:scale>
          <a:sx n="125" d="100"/>
          <a:sy n="125" d="100"/>
        </p:scale>
        <p:origin x="-122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620" y="382104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6" y="395552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62" y="395416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4110" y="395416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5" y="395611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141" y="3950765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5407" y="166358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650" y="4531269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39879" y="383743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7324" y="379797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86562" y="377160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1772" y="377160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7073" y="4148748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6653" y="4082651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019396" y="398983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113" y="3947916"/>
            <a:ext cx="403399" cy="403399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031" y="1630807"/>
            <a:ext cx="285546" cy="285546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30049"/>
              </p:ext>
            </p:extLst>
          </p:nvPr>
        </p:nvGraphicFramePr>
        <p:xfrm>
          <a:off x="65407" y="189862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76173"/>
              </p:ext>
            </p:extLst>
          </p:nvPr>
        </p:nvGraphicFramePr>
        <p:xfrm>
          <a:off x="65815" y="238737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33854"/>
              </p:ext>
            </p:extLst>
          </p:nvPr>
        </p:nvGraphicFramePr>
        <p:xfrm>
          <a:off x="62902" y="285965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34227"/>
              </p:ext>
            </p:extLst>
          </p:nvPr>
        </p:nvGraphicFramePr>
        <p:xfrm>
          <a:off x="61232" y="333193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14128" y="3771495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4" name="Isosceles Triangle 103"/>
          <p:cNvSpPr/>
          <p:nvPr/>
        </p:nvSpPr>
        <p:spPr>
          <a:xfrm rot="5400000">
            <a:off x="-91194" y="2074829"/>
            <a:ext cx="436381" cy="100584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/>
          <p:cNvSpPr/>
          <p:nvPr/>
        </p:nvSpPr>
        <p:spPr>
          <a:xfrm rot="16200000" flipH="1">
            <a:off x="2936212" y="2074829"/>
            <a:ext cx="436381" cy="100584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96586" y="166483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DRAG TO END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8477" y="1663823"/>
            <a:ext cx="1049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TO START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1950063" y="1896670"/>
            <a:ext cx="0" cy="4742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73401" y="3794275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8790" y="421771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SLOW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10640" y="4225869"/>
            <a:ext cx="59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/>
                <a:cs typeface="Arial"/>
              </a:rPr>
              <a:t>FAST</a:t>
            </a:r>
            <a:endParaRPr lang="en-US"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  <p:pic>
        <p:nvPicPr>
          <p:cNvPr id="27" name="Picture 26" descr="repea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5" y="4010882"/>
            <a:ext cx="421788" cy="42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37" y="94738"/>
            <a:ext cx="4305779" cy="449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70" y="5341973"/>
            <a:ext cx="1087699" cy="776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22" y="5896481"/>
            <a:ext cx="1254632" cy="888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22334" y="5333779"/>
            <a:ext cx="1087699" cy="776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302" y="5892550"/>
            <a:ext cx="1379565" cy="84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348" y="5643729"/>
            <a:ext cx="912994" cy="9503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091" y="5326762"/>
            <a:ext cx="1080909" cy="954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7621" y="5803900"/>
            <a:ext cx="1524000" cy="1054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1" y="207010"/>
            <a:ext cx="4198284" cy="4384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2879" y="4758096"/>
            <a:ext cx="1714741" cy="10458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304" y="4912233"/>
            <a:ext cx="785218" cy="7852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4400" y="4706851"/>
            <a:ext cx="990600" cy="990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4941" y="5070716"/>
            <a:ext cx="213360" cy="2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83</Words>
  <Application>Microsoft Macintosh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131</cp:revision>
  <dcterms:created xsi:type="dcterms:W3CDTF">2013-03-22T08:15:28Z</dcterms:created>
  <dcterms:modified xsi:type="dcterms:W3CDTF">2013-03-26T05:06:17Z</dcterms:modified>
</cp:coreProperties>
</file>