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48" autoAdjust="0"/>
    <p:restoredTop sz="99125" autoAdjust="0"/>
  </p:normalViewPr>
  <p:slideViewPr>
    <p:cSldViewPr snapToGrid="0" snapToObjects="1">
      <p:cViewPr>
        <p:scale>
          <a:sx n="155" d="100"/>
          <a:sy n="155" d="100"/>
        </p:scale>
        <p:origin x="-520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03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87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0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34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8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6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47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25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8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5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0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039547"/>
              </p:ext>
            </p:extLst>
          </p:nvPr>
        </p:nvGraphicFramePr>
        <p:xfrm>
          <a:off x="56000" y="2633115"/>
          <a:ext cx="9014250" cy="36727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402996"/>
                <a:gridCol w="318144"/>
              </a:tblGrid>
              <a:tr h="36727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11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16</a:t>
                      </a:r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17</a:t>
                      </a:r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18</a:t>
                      </a:r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19</a:t>
                      </a:r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21</a:t>
                      </a:r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22</a:t>
                      </a:r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23</a:t>
                      </a:r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24</a:t>
                      </a:r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3846130" y="105696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038" y="3015259"/>
            <a:ext cx="9025414" cy="69383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888" y="3149742"/>
            <a:ext cx="403399" cy="4033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950" y="3148380"/>
            <a:ext cx="403399" cy="4033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9356" y="3148380"/>
            <a:ext cx="403399" cy="4033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112304" y="3148380"/>
            <a:ext cx="403399" cy="40339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1400" y="3139846"/>
            <a:ext cx="407665" cy="40766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452401" y="3139846"/>
            <a:ext cx="407665" cy="40766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7550" y="3144113"/>
            <a:ext cx="403398" cy="40339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5636013" y="3144113"/>
            <a:ext cx="403398" cy="40339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6704" y="3148380"/>
            <a:ext cx="404761" cy="40476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87396" y="3148379"/>
            <a:ext cx="395668" cy="399131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04304" y="3139351"/>
            <a:ext cx="401576" cy="408159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50888" y="3139846"/>
            <a:ext cx="403399" cy="414593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56000" y="2409237"/>
            <a:ext cx="9025414" cy="2156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flipV="1">
            <a:off x="330010" y="2432847"/>
            <a:ext cx="163953" cy="158326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 flipH="1" flipV="1">
            <a:off x="2528047" y="2409236"/>
            <a:ext cx="163953" cy="158326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312686" y="2626433"/>
            <a:ext cx="0" cy="36576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44844" y="3725486"/>
            <a:ext cx="9025414" cy="850391"/>
            <a:chOff x="0" y="3853591"/>
            <a:chExt cx="9144000" cy="850391"/>
          </a:xfrm>
        </p:grpSpPr>
        <p:sp>
          <p:nvSpPr>
            <p:cNvPr id="13" name="Rectangle 12"/>
            <p:cNvSpPr/>
            <p:nvPr/>
          </p:nvSpPr>
          <p:spPr>
            <a:xfrm>
              <a:off x="19604" y="3853591"/>
              <a:ext cx="9124396" cy="4571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0" y="3899310"/>
              <a:ext cx="9144000" cy="8046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7135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22829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580" y="3188998"/>
            <a:ext cx="407665" cy="4076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69581" y="3188998"/>
            <a:ext cx="407665" cy="4076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4730" y="3193265"/>
            <a:ext cx="403398" cy="4033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853193" y="3193265"/>
            <a:ext cx="403398" cy="40339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5355" y="3197532"/>
            <a:ext cx="412580" cy="4125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0465" y="3188998"/>
            <a:ext cx="404761" cy="40476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870950" y="1081548"/>
            <a:ext cx="1008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PRESSED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7678" y="3197532"/>
            <a:ext cx="404760" cy="40476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9728" y="3178780"/>
            <a:ext cx="417883" cy="41788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3309708" y="3188998"/>
            <a:ext cx="417883" cy="41788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29871" y="3184562"/>
            <a:ext cx="404759" cy="4091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8087030" y="3178780"/>
            <a:ext cx="404759" cy="40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6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22829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12989" y="1089742"/>
            <a:ext cx="110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DISABLED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78" y="3197532"/>
            <a:ext cx="404760" cy="4047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512" y="3208183"/>
            <a:ext cx="415411" cy="41541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312180" y="3194663"/>
            <a:ext cx="415411" cy="4154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1309" y="3204087"/>
            <a:ext cx="408856" cy="40885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3887" y="3208183"/>
            <a:ext cx="404760" cy="40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347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88" y="1428814"/>
            <a:ext cx="403399" cy="4033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99" y="883335"/>
            <a:ext cx="740696" cy="7471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4179" y="977081"/>
            <a:ext cx="399131" cy="3991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159044" y="3436445"/>
            <a:ext cx="740696" cy="7471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258" y="3306066"/>
            <a:ext cx="836151" cy="12565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258" y="2089356"/>
            <a:ext cx="942738" cy="6960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0011" y="2015202"/>
            <a:ext cx="5154971" cy="321965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87530" y="518219"/>
            <a:ext cx="9025414" cy="16339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28801" y="518218"/>
            <a:ext cx="2312753" cy="16339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10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</TotalTime>
  <Words>27</Words>
  <Application>Microsoft Macintosh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Etay Luz</dc:creator>
  <cp:lastModifiedBy>Etay Luz</cp:lastModifiedBy>
  <cp:revision>40</cp:revision>
  <dcterms:created xsi:type="dcterms:W3CDTF">2013-03-22T08:15:28Z</dcterms:created>
  <dcterms:modified xsi:type="dcterms:W3CDTF">2013-03-24T08:03:51Z</dcterms:modified>
</cp:coreProperties>
</file>