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3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30" y="319753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676" y="319753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3197532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3197532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27591" y="96683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3197532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576" y="3197531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484" y="3188503"/>
            <a:ext cx="401576" cy="408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6130" y="2648564"/>
            <a:ext cx="414593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70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5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7591" y="966839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7591" y="966839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197532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90" y="3193436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887" y="3197532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23" y="109684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25" y="3521658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598" y="3197532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18</cp:revision>
  <dcterms:created xsi:type="dcterms:W3CDTF">2013-03-22T08:15:28Z</dcterms:created>
  <dcterms:modified xsi:type="dcterms:W3CDTF">2013-03-22T11:27:19Z</dcterms:modified>
</cp:coreProperties>
</file>