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25" autoAdjust="0"/>
  </p:normalViewPr>
  <p:slideViewPr>
    <p:cSldViewPr snapToGrid="0" snapToObjects="1">
      <p:cViewPr>
        <p:scale>
          <a:sx n="155" d="100"/>
          <a:sy n="155" d="100"/>
        </p:scale>
        <p:origin x="-304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068" y="3198894"/>
            <a:ext cx="403399" cy="403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130" y="3197532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536" y="3197532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29484" y="3197532"/>
            <a:ext cx="403399" cy="403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27591" y="96683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884" y="3197532"/>
            <a:ext cx="404761" cy="4047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4576" y="3197531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1484" y="3188503"/>
            <a:ext cx="401576" cy="40815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8068" y="2648564"/>
            <a:ext cx="403399" cy="4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27591" y="966839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7591" y="966839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23" y="109684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25" y="3521658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598" y="3197532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22</cp:revision>
  <dcterms:created xsi:type="dcterms:W3CDTF">2013-03-22T08:15:28Z</dcterms:created>
  <dcterms:modified xsi:type="dcterms:W3CDTF">2013-03-22T11:35:01Z</dcterms:modified>
</cp:coreProperties>
</file>