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2616"/>
    <a:srgbClr val="E42A19"/>
    <a:srgbClr val="F6F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413" autoAdjust="0"/>
    <p:restoredTop sz="99125" autoAdjust="0"/>
  </p:normalViewPr>
  <p:slideViewPr>
    <p:cSldViewPr snapToGrid="0" snapToObjects="1">
      <p:cViewPr>
        <p:scale>
          <a:sx n="170" d="100"/>
          <a:sy n="170" d="100"/>
        </p:scale>
        <p:origin x="-7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6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2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8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6185E-68BF-194B-9C7C-28321EFA365C}" type="datetimeFigureOut">
              <a:rPr lang="en-US" smtClean="0"/>
              <a:t>3/24/13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01624-23EB-0046-BDA7-B99A48602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8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846130" y="105696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620" y="3821042"/>
            <a:ext cx="9004443" cy="6938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826" y="3955525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162" y="3954163"/>
            <a:ext cx="403399" cy="4033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104110" y="3954163"/>
            <a:ext cx="403399" cy="40339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980" y="3965570"/>
            <a:ext cx="395668" cy="39913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092" y="3967738"/>
            <a:ext cx="401576" cy="408159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65407" y="1663583"/>
            <a:ext cx="9025414" cy="21568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6650" y="4531269"/>
            <a:ext cx="9025414" cy="850391"/>
            <a:chOff x="0" y="3853591"/>
            <a:chExt cx="9144000" cy="850391"/>
          </a:xfrm>
        </p:grpSpPr>
        <p:sp>
          <p:nvSpPr>
            <p:cNvPr id="13" name="Rectangle 12"/>
            <p:cNvSpPr/>
            <p:nvPr/>
          </p:nvSpPr>
          <p:spPr>
            <a:xfrm>
              <a:off x="19604" y="3853591"/>
              <a:ext cx="9124396" cy="4571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3899310"/>
              <a:ext cx="9144000" cy="804672"/>
            </a:xfrm>
            <a:prstGeom prst="rect">
              <a:avLst/>
            </a:prstGeom>
          </p:spPr>
        </p:pic>
      </p:grpSp>
      <p:cxnSp>
        <p:nvCxnSpPr>
          <p:cNvPr id="29" name="Straight Connector 28"/>
          <p:cNvCxnSpPr/>
          <p:nvPr/>
        </p:nvCxnSpPr>
        <p:spPr>
          <a:xfrm>
            <a:off x="2839879" y="3837430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27440" y="3837430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97324" y="3797976"/>
            <a:ext cx="0" cy="693839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193" y="3814364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REPEAT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86562" y="3771606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PLAY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1772" y="3771606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TEMPO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7447073" y="4181524"/>
            <a:ext cx="1397053" cy="0"/>
          </a:xfrm>
          <a:prstGeom prst="line">
            <a:avLst/>
          </a:prstGeom>
          <a:ln w="57150" cmpd="sng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866653" y="4115427"/>
            <a:ext cx="137160" cy="13716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04096" y="3818290"/>
            <a:ext cx="942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SELECT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START 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9396" y="3989834"/>
            <a:ext cx="255648" cy="417248"/>
            <a:chOff x="6595790" y="1009052"/>
            <a:chExt cx="255648" cy="417248"/>
          </a:xfrm>
        </p:grpSpPr>
        <p:sp>
          <p:nvSpPr>
            <p:cNvPr id="49" name="Trapezoid 48"/>
            <p:cNvSpPr/>
            <p:nvPr/>
          </p:nvSpPr>
          <p:spPr>
            <a:xfrm>
              <a:off x="6595790" y="1009052"/>
              <a:ext cx="255648" cy="417248"/>
            </a:xfrm>
            <a:prstGeom prst="trapezoid">
              <a:avLst>
                <a:gd name="adj" fmla="val 34677"/>
              </a:avLst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49" idx="0"/>
            </p:cNvCxnSpPr>
            <p:nvPr/>
          </p:nvCxnSpPr>
          <p:spPr>
            <a:xfrm flipH="1">
              <a:off x="6716206" y="1009052"/>
              <a:ext cx="7408" cy="311301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52" name="Isosceles Triangle 51"/>
            <p:cNvSpPr/>
            <p:nvPr/>
          </p:nvSpPr>
          <p:spPr>
            <a:xfrm flipV="1">
              <a:off x="6681839" y="1212403"/>
              <a:ext cx="72457" cy="87692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113" y="3947916"/>
            <a:ext cx="403399" cy="403399"/>
          </a:xfrm>
          <a:prstGeom prst="rect">
            <a:avLst/>
          </a:prstGeom>
        </p:spPr>
      </p:pic>
      <p:pic>
        <p:nvPicPr>
          <p:cNvPr id="55" name="Picture 54" descr="repeat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5" y="4010882"/>
            <a:ext cx="421788" cy="421788"/>
          </a:xfrm>
          <a:prstGeom prst="rect">
            <a:avLst/>
          </a:prstGeom>
        </p:spPr>
      </p:pic>
      <p:pic>
        <p:nvPicPr>
          <p:cNvPr id="57" name="Picture 56" descr="repeatIconoff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425" y="1213136"/>
            <a:ext cx="332965" cy="332965"/>
          </a:xfrm>
          <a:prstGeom prst="rect">
            <a:avLst/>
          </a:prstGeom>
        </p:spPr>
      </p:pic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70632"/>
              </p:ext>
            </p:extLst>
          </p:nvPr>
        </p:nvGraphicFramePr>
        <p:xfrm>
          <a:off x="65407" y="1898629"/>
          <a:ext cx="900352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6FE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11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76173"/>
              </p:ext>
            </p:extLst>
          </p:nvPr>
        </p:nvGraphicFramePr>
        <p:xfrm>
          <a:off x="65815" y="2387378"/>
          <a:ext cx="900352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33854"/>
              </p:ext>
            </p:extLst>
          </p:nvPr>
        </p:nvGraphicFramePr>
        <p:xfrm>
          <a:off x="62902" y="2859656"/>
          <a:ext cx="9003520" cy="9445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49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51</a:t>
                      </a: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59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434227"/>
              </p:ext>
            </p:extLst>
          </p:nvPr>
        </p:nvGraphicFramePr>
        <p:xfrm>
          <a:off x="61232" y="3331934"/>
          <a:ext cx="4501760" cy="47227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  <a:gridCol w="450176"/>
              </a:tblGrid>
              <a:tr h="4722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60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61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62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64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66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67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68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69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5264805" y="3762980"/>
            <a:ext cx="630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HANDS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947979" y="4006606"/>
            <a:ext cx="427677" cy="426064"/>
          </a:xfrm>
          <a:prstGeom prst="ellipse">
            <a:avLst/>
          </a:prstGeom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nvex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1655096" y="3812808"/>
            <a:ext cx="9428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SELECT</a:t>
            </a: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 END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837796" y="3997406"/>
            <a:ext cx="427677" cy="426064"/>
          </a:xfrm>
          <a:prstGeom prst="ellipse">
            <a:avLst/>
          </a:prstGeom>
          <a:solidFill>
            <a:srgbClr val="D42616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nvex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488213" y="1898629"/>
            <a:ext cx="54429" cy="472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848535" y="1896958"/>
            <a:ext cx="54429" cy="47227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3541" y="2161427"/>
            <a:ext cx="214736" cy="207809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4553984" y="1890943"/>
            <a:ext cx="214736" cy="207809"/>
          </a:xfrm>
          <a:prstGeom prst="rect">
            <a:avLst/>
          </a:prstGeom>
        </p:spPr>
      </p:pic>
      <p:sp>
        <p:nvSpPr>
          <p:cNvPr id="97" name="Rectangle 96"/>
          <p:cNvSpPr/>
          <p:nvPr/>
        </p:nvSpPr>
        <p:spPr>
          <a:xfrm rot="16200000">
            <a:off x="6561638" y="1735249"/>
            <a:ext cx="56100" cy="4123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6200000">
            <a:off x="6570905" y="2121925"/>
            <a:ext cx="54431" cy="4178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rot="16200000">
            <a:off x="7009876" y="1738464"/>
            <a:ext cx="56100" cy="4123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 rot="16200000">
            <a:off x="7019143" y="2125140"/>
            <a:ext cx="54431" cy="4178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 rot="16200000">
            <a:off x="7460619" y="1735249"/>
            <a:ext cx="56100" cy="4123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 rot="16200000">
            <a:off x="7469886" y="2121925"/>
            <a:ext cx="54431" cy="4178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3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80" y="3188998"/>
            <a:ext cx="407665" cy="40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69581" y="3188998"/>
            <a:ext cx="407665" cy="4076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730" y="3193265"/>
            <a:ext cx="403398" cy="4033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853193" y="3193265"/>
            <a:ext cx="403398" cy="40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355" y="3197532"/>
            <a:ext cx="412580" cy="4125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465" y="3188998"/>
            <a:ext cx="404761" cy="40476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70950" y="1081548"/>
            <a:ext cx="10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PRESSED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728" y="3178780"/>
            <a:ext cx="417883" cy="417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3309708" y="3188998"/>
            <a:ext cx="417883" cy="4178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9871" y="3184562"/>
            <a:ext cx="404759" cy="4091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087030" y="3178780"/>
            <a:ext cx="404759" cy="40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22829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2989" y="1089742"/>
            <a:ext cx="110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DISABLED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8" y="3197532"/>
            <a:ext cx="404760" cy="404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512" y="3208183"/>
            <a:ext cx="415411" cy="41541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12180" y="3194663"/>
            <a:ext cx="415411" cy="41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309" y="3204087"/>
            <a:ext cx="408856" cy="4088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3887" y="3208183"/>
            <a:ext cx="404760" cy="40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4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8" y="1428814"/>
            <a:ext cx="403399" cy="4033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9" y="883335"/>
            <a:ext cx="740696" cy="7471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179" y="977081"/>
            <a:ext cx="399131" cy="3991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59044" y="3436445"/>
            <a:ext cx="740696" cy="7471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258" y="3306066"/>
            <a:ext cx="836151" cy="1256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258" y="2089356"/>
            <a:ext cx="942738" cy="696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011" y="2015202"/>
            <a:ext cx="5154971" cy="32196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7530" y="518219"/>
            <a:ext cx="9025414" cy="1633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8801" y="518218"/>
            <a:ext cx="2312753" cy="1633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049" y="5763752"/>
            <a:ext cx="2921000" cy="736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4179" y="3229148"/>
            <a:ext cx="403399" cy="414593"/>
          </a:xfrm>
          <a:prstGeom prst="rect">
            <a:avLst/>
          </a:prstGeom>
        </p:spPr>
      </p:pic>
      <p:sp>
        <p:nvSpPr>
          <p:cNvPr id="19" name="Bent Arrow 18"/>
          <p:cNvSpPr/>
          <p:nvPr/>
        </p:nvSpPr>
        <p:spPr>
          <a:xfrm>
            <a:off x="5349198" y="884295"/>
            <a:ext cx="637518" cy="404553"/>
          </a:xfrm>
          <a:prstGeom prst="bentArrow">
            <a:avLst>
              <a:gd name="adj1" fmla="val 23845"/>
              <a:gd name="adj2" fmla="val 25000"/>
              <a:gd name="adj3" fmla="val 25000"/>
              <a:gd name="adj4" fmla="val 25579"/>
            </a:avLst>
          </a:prstGeom>
          <a:solidFill>
            <a:srgbClr val="FFFF00"/>
          </a:solidFill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flipH="1" flipV="1">
            <a:off x="5349198" y="1063997"/>
            <a:ext cx="637518" cy="404553"/>
          </a:xfrm>
          <a:prstGeom prst="bentArrow">
            <a:avLst>
              <a:gd name="adj1" fmla="val 23845"/>
              <a:gd name="adj2" fmla="val 25000"/>
              <a:gd name="adj3" fmla="val 25000"/>
              <a:gd name="adj4" fmla="val 43750"/>
            </a:avLst>
          </a:prstGeom>
          <a:solidFill>
            <a:srgbClr val="FFFF00"/>
          </a:solidFill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4204" y="219109"/>
            <a:ext cx="2051892" cy="205189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7894" y="1150697"/>
            <a:ext cx="233905" cy="233905"/>
          </a:xfrm>
          <a:prstGeom prst="rect">
            <a:avLst/>
          </a:prstGeom>
        </p:spPr>
      </p:pic>
      <p:sp>
        <p:nvSpPr>
          <p:cNvPr id="23" name="Isosceles Triangle 22"/>
          <p:cNvSpPr/>
          <p:nvPr/>
        </p:nvSpPr>
        <p:spPr>
          <a:xfrm flipV="1">
            <a:off x="188635" y="1687192"/>
            <a:ext cx="163953" cy="158326"/>
          </a:xfrm>
          <a:prstGeom prst="triangl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flipH="1" flipV="1">
            <a:off x="2495269" y="1687192"/>
            <a:ext cx="163953" cy="19207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00482" y="1443775"/>
            <a:ext cx="214736" cy="20780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4258394" y="1182362"/>
            <a:ext cx="214736" cy="20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1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3370</TotalTime>
  <Words>81</Words>
  <Application>Microsoft Macintosh PowerPoint</Application>
  <PresentationFormat>On-screen Show (4:3)</PresentationFormat>
  <Paragraphs>79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Etay Luz</dc:creator>
  <cp:lastModifiedBy>Etay Luz</cp:lastModifiedBy>
  <cp:revision>106</cp:revision>
  <dcterms:created xsi:type="dcterms:W3CDTF">2013-03-22T08:15:28Z</dcterms:created>
  <dcterms:modified xsi:type="dcterms:W3CDTF">2013-03-25T21:59:55Z</dcterms:modified>
</cp:coreProperties>
</file>