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>
        <p:scale>
          <a:sx n="140" d="100"/>
          <a:sy n="140" d="100"/>
        </p:scale>
        <p:origin x="-80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06" y="3873579"/>
            <a:ext cx="900606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" y="3919298"/>
            <a:ext cx="9025414" cy="804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98992" y="312686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56171" y="1384523"/>
            <a:ext cx="436381" cy="1658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rot="16200000" flipH="1">
            <a:off x="2906468" y="1392768"/>
            <a:ext cx="436381" cy="16581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0" y="5924585"/>
            <a:ext cx="508033" cy="362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137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963" y="3997653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4261" y="4776604"/>
            <a:ext cx="213360" cy="271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422" y="5510543"/>
            <a:ext cx="11759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Watch</a:t>
            </a:r>
          </a:p>
          <a:p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nd</a:t>
            </a:r>
          </a:p>
          <a:p>
            <a:r>
              <a:rPr lang="en-US" sz="2400" dirty="0" smtClean="0">
                <a:latin typeface="Arial"/>
                <a:cs typeface="Arial"/>
              </a:rPr>
              <a:t>Repeat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137" y="4426933"/>
            <a:ext cx="1836935" cy="1469548"/>
          </a:xfrm>
          <a:prstGeom prst="rect">
            <a:avLst/>
          </a:prstGeom>
        </p:spPr>
      </p:pic>
      <p:pic>
        <p:nvPicPr>
          <p:cNvPr id="23" name="Picture 22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1756928"/>
            <a:ext cx="3086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91</Words>
  <Application>Microsoft Macintosh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150</cp:revision>
  <dcterms:created xsi:type="dcterms:W3CDTF">2013-03-22T08:15:28Z</dcterms:created>
  <dcterms:modified xsi:type="dcterms:W3CDTF">2013-03-29T19:00:16Z</dcterms:modified>
</cp:coreProperties>
</file>