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>
        <p:scale>
          <a:sx n="140" d="100"/>
          <a:sy n="140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0039" y="60263"/>
            <a:ext cx="9025414" cy="9219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26" y="316335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32" y="329783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68" y="329647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6516" y="329647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61" y="329842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47" y="329307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7813" y="100589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056" y="387357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42285" y="317974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9730" y="314028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896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4178" y="311391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9479" y="349105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9059" y="342496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21802" y="333214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519" y="329022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37" y="97311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26"/>
              </p:ext>
            </p:extLst>
          </p:nvPr>
        </p:nvGraphicFramePr>
        <p:xfrm>
          <a:off x="67813" y="124093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80658"/>
              </p:ext>
            </p:extLst>
          </p:nvPr>
        </p:nvGraphicFramePr>
        <p:xfrm>
          <a:off x="68221" y="172968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3790"/>
              </p:ext>
            </p:extLst>
          </p:nvPr>
        </p:nvGraphicFramePr>
        <p:xfrm>
          <a:off x="65308" y="220196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08054"/>
              </p:ext>
            </p:extLst>
          </p:nvPr>
        </p:nvGraphicFramePr>
        <p:xfrm>
          <a:off x="63638" y="267424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6534" y="311380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56171" y="1384523"/>
            <a:ext cx="436381" cy="1658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 rot="16200000" flipH="1">
            <a:off x="2901383" y="1379905"/>
            <a:ext cx="434193" cy="17724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8992" y="100714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3" y="100613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2469" y="123898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5807" y="313658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51196" y="356002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3046" y="356817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2845" y="3172144"/>
            <a:ext cx="245003" cy="2450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011612" y="1243210"/>
            <a:ext cx="470327" cy="468336"/>
            <a:chOff x="5443339" y="832142"/>
            <a:chExt cx="470327" cy="46833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63797" y="1251430"/>
            <a:ext cx="470327" cy="468336"/>
            <a:chOff x="5443339" y="832142"/>
            <a:chExt cx="470327" cy="4683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13666" y="8321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675328" y="610313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675328" y="1057780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675328" y="72824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>
              <a:off x="5675328" y="84254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5675328" y="950492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443339" y="836501"/>
              <a:ext cx="0" cy="463977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6369553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22296" y="1230648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77450" y="1231663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19381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2124" y="1228789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27278" y="1229804"/>
            <a:ext cx="0" cy="189121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7101" y="416645"/>
            <a:ext cx="18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Moonlight Sonata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38013" y="60263"/>
            <a:ext cx="13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Beethoven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0" y="5341973"/>
            <a:ext cx="1087699" cy="77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1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879" y="4758096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4941" y="5070716"/>
            <a:ext cx="213360" cy="2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88</Words>
  <Application>Microsoft Macintosh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141</cp:revision>
  <dcterms:created xsi:type="dcterms:W3CDTF">2013-03-22T08:15:28Z</dcterms:created>
  <dcterms:modified xsi:type="dcterms:W3CDTF">2013-03-27T20:50:38Z</dcterms:modified>
</cp:coreProperties>
</file>