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3" autoAdjust="0"/>
    <p:restoredTop sz="99125" autoAdjust="0"/>
  </p:normalViewPr>
  <p:slideViewPr>
    <p:cSldViewPr snapToGrid="0" snapToObjects="1">
      <p:cViewPr>
        <p:scale>
          <a:sx n="135" d="100"/>
          <a:sy n="135" d="100"/>
        </p:scale>
        <p:origin x="-77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43747"/>
              </p:ext>
            </p:extLst>
          </p:nvPr>
        </p:nvGraphicFramePr>
        <p:xfrm>
          <a:off x="54683" y="2542981"/>
          <a:ext cx="901425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402996"/>
                <a:gridCol w="318144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38" y="3015259"/>
            <a:ext cx="9025414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020" y="3149742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56" y="3148380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12304" y="3148380"/>
            <a:ext cx="403399" cy="4033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939" y="2055557"/>
            <a:ext cx="233905" cy="23390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296" y="5708042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594" y="5708042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6000" y="2327297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30010" y="2350907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flipH="1" flipV="1">
            <a:off x="2495269" y="2350906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844" y="3725486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48073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5634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05518" y="2992193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34487" y="1267650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REPEAT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475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996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55267" y="3375741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74847" y="3309644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6936" y="2087082"/>
            <a:ext cx="112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DRAG TO START 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7590" y="3184051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04770" y="2055557"/>
            <a:ext cx="943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7307" y="3142133"/>
            <a:ext cx="403399" cy="4033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6170" y="1426300"/>
            <a:ext cx="567330" cy="5673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6170" y="284434"/>
            <a:ext cx="1289348" cy="13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273486" y="812609"/>
            <a:ext cx="728769" cy="488717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36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70</cp:revision>
  <dcterms:created xsi:type="dcterms:W3CDTF">2013-03-22T08:15:28Z</dcterms:created>
  <dcterms:modified xsi:type="dcterms:W3CDTF">2013-03-24T22:21:32Z</dcterms:modified>
</cp:coreProperties>
</file>