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9125" autoAdjust="0"/>
  </p:normalViewPr>
  <p:slideViewPr>
    <p:cSldViewPr snapToGrid="0" snapToObjects="1">
      <p:cViewPr>
        <p:scale>
          <a:sx n="150" d="100"/>
          <a:sy n="150" d="100"/>
        </p:scale>
        <p:origin x="-6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74634"/>
              </p:ext>
            </p:extLst>
          </p:nvPr>
        </p:nvGraphicFramePr>
        <p:xfrm>
          <a:off x="54683" y="2542981"/>
          <a:ext cx="901425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360570"/>
                <a:gridCol w="402996"/>
                <a:gridCol w="318144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038" y="3015259"/>
            <a:ext cx="9025414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88" y="3149742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950" y="3148380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56" y="3148380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12304" y="3148380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486" y="3151041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5075" y="3151041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535" y="3151041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858779" y="3151041"/>
            <a:ext cx="403398" cy="40339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90" y="3162139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431" y="3159575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7527" y="31595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6000" y="2327297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30010" y="2350907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flipH="1" flipV="1">
            <a:off x="2495269" y="2350906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719379" y="2542981"/>
            <a:ext cx="0" cy="472278"/>
          </a:xfrm>
          <a:prstGeom prst="line">
            <a:avLst/>
          </a:prstGeom>
          <a:ln w="22225" cap="rnd" cmpd="sng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4844" y="3725486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48073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5634" y="3031647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05518" y="2992193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4320" y="2974017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REPEAT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475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2397" y="2969531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9966" y="2965823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55267" y="3375741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74847" y="3309644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20198" y="2967611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START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77829" y="2969531"/>
            <a:ext cx="470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END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7590" y="3184051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33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63</cp:revision>
  <dcterms:created xsi:type="dcterms:W3CDTF">2013-03-22T08:15:28Z</dcterms:created>
  <dcterms:modified xsi:type="dcterms:W3CDTF">2013-03-24T21:46:16Z</dcterms:modified>
</cp:coreProperties>
</file>