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20" d="100"/>
          <a:sy n="120" d="100"/>
        </p:scale>
        <p:origin x="-152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68" y="3198894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30" y="319753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36" y="3197532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9484" y="3197532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84" y="3197532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576" y="3197531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484" y="3188503"/>
            <a:ext cx="401576" cy="40815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8068" y="2648564"/>
            <a:ext cx="403399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25</cp:revision>
  <dcterms:created xsi:type="dcterms:W3CDTF">2013-03-22T08:15:28Z</dcterms:created>
  <dcterms:modified xsi:type="dcterms:W3CDTF">2013-03-22T12:10:48Z</dcterms:modified>
</cp:coreProperties>
</file>