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3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9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02816-A9BD-2740-860F-E3C93BC83F45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7AB8-53A6-AC47-9BBF-F79947F6E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60" y="428151"/>
            <a:ext cx="1058033" cy="1058033"/>
          </a:xfrm>
          <a:prstGeom prst="rect">
            <a:avLst/>
          </a:prstGeom>
        </p:spPr>
      </p:pic>
      <p:pic>
        <p:nvPicPr>
          <p:cNvPr id="5" name="Picture 4" descr="repe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59" y="481969"/>
            <a:ext cx="1004215" cy="10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1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</cp:revision>
  <dcterms:created xsi:type="dcterms:W3CDTF">2013-04-04T18:18:59Z</dcterms:created>
  <dcterms:modified xsi:type="dcterms:W3CDTF">2013-04-04T18:19:20Z</dcterms:modified>
</cp:coreProperties>
</file>