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25" autoAdjust="0"/>
  </p:normalViewPr>
  <p:slideViewPr>
    <p:cSldViewPr snapToGrid="0" snapToObjects="1">
      <p:cViewPr>
        <p:scale>
          <a:sx n="155" d="100"/>
          <a:sy n="155" d="100"/>
        </p:scale>
        <p:origin x="-30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6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130" y="3197532"/>
            <a:ext cx="403399" cy="403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676" y="3197532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536" y="3197532"/>
            <a:ext cx="403399" cy="403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329484" y="3197532"/>
            <a:ext cx="403399" cy="4033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8580" y="3188998"/>
            <a:ext cx="407665" cy="40766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669581" y="3188998"/>
            <a:ext cx="407665" cy="4076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4730" y="3193265"/>
            <a:ext cx="403398" cy="40339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853193" y="3193265"/>
            <a:ext cx="403398" cy="4033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727591" y="96683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884" y="3197532"/>
            <a:ext cx="404761" cy="40476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9502" y="3188998"/>
            <a:ext cx="409709" cy="41329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131274" y="3183368"/>
            <a:ext cx="409709" cy="41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3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80" y="3188998"/>
            <a:ext cx="407665" cy="40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69581" y="3188998"/>
            <a:ext cx="407665" cy="407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730" y="3193265"/>
            <a:ext cx="403398" cy="403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53193" y="3193265"/>
            <a:ext cx="403398" cy="403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970" y="3197532"/>
            <a:ext cx="412580" cy="4125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5355" y="3188998"/>
            <a:ext cx="404761" cy="4047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27591" y="966839"/>
            <a:ext cx="10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PRESSED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9728" y="3178780"/>
            <a:ext cx="417883" cy="417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309708" y="3188998"/>
            <a:ext cx="417883" cy="4178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9871" y="3184562"/>
            <a:ext cx="404759" cy="40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087030" y="3178780"/>
            <a:ext cx="404759" cy="4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27591" y="966839"/>
            <a:ext cx="110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DISABLED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512" y="3197532"/>
            <a:ext cx="415411" cy="4154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12180" y="3194663"/>
            <a:ext cx="415411" cy="4154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090" y="3193436"/>
            <a:ext cx="408856" cy="4088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5887" y="3197532"/>
            <a:ext cx="404760" cy="4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4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123" y="1096844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903" y="5602820"/>
            <a:ext cx="740696" cy="74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</Words>
  <Application>Microsoft Macintosh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Etay Luz</dc:creator>
  <cp:lastModifiedBy>Etay Luz</cp:lastModifiedBy>
  <cp:revision>16</cp:revision>
  <dcterms:created xsi:type="dcterms:W3CDTF">2013-03-22T08:15:28Z</dcterms:created>
  <dcterms:modified xsi:type="dcterms:W3CDTF">2013-03-22T10:47:55Z</dcterms:modified>
</cp:coreProperties>
</file>