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3" autoAdjust="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20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43747"/>
              </p:ext>
            </p:extLst>
          </p:nvPr>
        </p:nvGraphicFramePr>
        <p:xfrm>
          <a:off x="54683" y="2542981"/>
          <a:ext cx="901425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20" y="314974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296" y="5708042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594" y="5708042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5407" y="232729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188635" y="2350906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495269" y="2350906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34487" y="165278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55267" y="3375741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74847" y="3309644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6936" y="2087082"/>
            <a:ext cx="1123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START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7590" y="3184051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4770" y="2055557"/>
            <a:ext cx="943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307" y="3142133"/>
            <a:ext cx="403399" cy="403399"/>
          </a:xfrm>
          <a:prstGeom prst="rect">
            <a:avLst/>
          </a:prstGeom>
        </p:spPr>
      </p:pic>
      <p:pic>
        <p:nvPicPr>
          <p:cNvPr id="55" name="Picture 54" descr="rep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2269490"/>
            <a:ext cx="315451" cy="315451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74" y="1971122"/>
            <a:ext cx="332965" cy="3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36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77</cp:revision>
  <dcterms:created xsi:type="dcterms:W3CDTF">2013-03-22T08:15:28Z</dcterms:created>
  <dcterms:modified xsi:type="dcterms:W3CDTF">2013-03-25T03:49:13Z</dcterms:modified>
</cp:coreProperties>
</file>