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52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23217"/>
              </p:ext>
            </p:extLst>
          </p:nvPr>
        </p:nvGraphicFramePr>
        <p:xfrm>
          <a:off x="54683" y="2542981"/>
          <a:ext cx="901425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88" y="314974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50" y="3148380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86" y="3151041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075" y="3151041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535" y="3151041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58779" y="3151041"/>
            <a:ext cx="403398" cy="4033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82" y="3162139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431" y="3159575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527" y="31595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32729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35090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495269" y="2350906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558506" y="2542981"/>
            <a:ext cx="0" cy="472278"/>
          </a:xfrm>
          <a:prstGeom prst="line">
            <a:avLst/>
          </a:prstGeom>
          <a:ln w="57150" cmpd="sng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320" y="2974017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2397" y="296953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30753" y="3375741"/>
            <a:ext cx="1397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650334" y="3326579"/>
            <a:ext cx="104799" cy="901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0198" y="296761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START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77829" y="2969531"/>
            <a:ext cx="470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33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55</cp:revision>
  <dcterms:created xsi:type="dcterms:W3CDTF">2013-03-22T08:15:28Z</dcterms:created>
  <dcterms:modified xsi:type="dcterms:W3CDTF">2013-03-24T09:04:05Z</dcterms:modified>
</cp:coreProperties>
</file>