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1" r:id="rId7"/>
    <p:sldId id="261" r:id="rId8"/>
    <p:sldId id="262" r:id="rId9"/>
    <p:sldId id="272" r:id="rId10"/>
    <p:sldId id="263" r:id="rId11"/>
    <p:sldId id="265" r:id="rId12"/>
    <p:sldId id="264" r:id="rId13"/>
    <p:sldId id="266" r:id="rId14"/>
    <p:sldId id="267" r:id="rId15"/>
    <p:sldId id="268" r:id="rId16"/>
    <p:sldId id="269" r:id="rId17"/>
    <p:sldId id="270" r:id="rId18"/>
    <p:sldId id="273"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2" autoAdjust="0"/>
    <p:restoredTop sz="94660"/>
  </p:normalViewPr>
  <p:slideViewPr>
    <p:cSldViewPr>
      <p:cViewPr varScale="1">
        <p:scale>
          <a:sx n="79" d="100"/>
          <a:sy n="79" d="100"/>
        </p:scale>
        <p:origin x="-744"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A37FB2-4B1A-44B7-B9A8-E1E43BA2B245}" type="doc">
      <dgm:prSet loTypeId="urn:microsoft.com/office/officeart/2005/8/layout/hierarchy4" loCatId="relationship" qsTypeId="urn:microsoft.com/office/officeart/2005/8/quickstyle/simple5" qsCatId="simple" csTypeId="urn:microsoft.com/office/officeart/2005/8/colors/accent1_2" csCatId="accent1" phldr="1"/>
      <dgm:spPr/>
      <dgm:t>
        <a:bodyPr/>
        <a:lstStyle/>
        <a:p>
          <a:endParaRPr lang="en-US"/>
        </a:p>
      </dgm:t>
    </dgm:pt>
    <dgm:pt modelId="{42F96D61-2163-4F44-85B8-12991AA24E6F}">
      <dgm:prSet phldrT="[Text]"/>
      <dgm:spPr/>
      <dgm:t>
        <a:bodyPr/>
        <a:lstStyle/>
        <a:p>
          <a:r>
            <a:rPr lang="en-US" dirty="0" smtClean="0"/>
            <a:t>Logic Manager</a:t>
          </a:r>
          <a:endParaRPr lang="en-US" dirty="0"/>
        </a:p>
      </dgm:t>
    </dgm:pt>
    <dgm:pt modelId="{06B9FE73-13F0-4DEC-809A-6B36635FA751}" type="parTrans" cxnId="{BF8A5755-D1A2-46EF-BFCC-84036340B594}">
      <dgm:prSet/>
      <dgm:spPr/>
      <dgm:t>
        <a:bodyPr/>
        <a:lstStyle/>
        <a:p>
          <a:endParaRPr lang="en-US"/>
        </a:p>
      </dgm:t>
    </dgm:pt>
    <dgm:pt modelId="{E3CDBC60-9753-4935-A0C6-320C310A756A}" type="sibTrans" cxnId="{BF8A5755-D1A2-46EF-BFCC-84036340B594}">
      <dgm:prSet/>
      <dgm:spPr/>
      <dgm:t>
        <a:bodyPr/>
        <a:lstStyle/>
        <a:p>
          <a:endParaRPr lang="en-US"/>
        </a:p>
      </dgm:t>
    </dgm:pt>
    <dgm:pt modelId="{F9D78006-66FF-4FD0-AB93-CECA3FE27197}">
      <dgm:prSet phldrT="[Text]"/>
      <dgm:spPr/>
      <dgm:t>
        <a:bodyPr/>
        <a:lstStyle/>
        <a:p>
          <a:r>
            <a:rPr lang="en-US" dirty="0" smtClean="0"/>
            <a:t>Message Handler</a:t>
          </a:r>
          <a:endParaRPr lang="en-US" dirty="0"/>
        </a:p>
      </dgm:t>
    </dgm:pt>
    <dgm:pt modelId="{8441B521-B3A7-4D01-A496-87966320D8EB}" type="parTrans" cxnId="{D8F5D4A8-5778-4835-B5FE-AF8E3856CC4C}">
      <dgm:prSet/>
      <dgm:spPr/>
      <dgm:t>
        <a:bodyPr/>
        <a:lstStyle/>
        <a:p>
          <a:endParaRPr lang="en-US"/>
        </a:p>
      </dgm:t>
    </dgm:pt>
    <dgm:pt modelId="{AB257CB4-97D4-475D-AA96-A82C8A3CFAE5}" type="sibTrans" cxnId="{D8F5D4A8-5778-4835-B5FE-AF8E3856CC4C}">
      <dgm:prSet/>
      <dgm:spPr/>
      <dgm:t>
        <a:bodyPr/>
        <a:lstStyle/>
        <a:p>
          <a:endParaRPr lang="en-US"/>
        </a:p>
      </dgm:t>
    </dgm:pt>
    <dgm:pt modelId="{B801029C-5967-432C-A3F2-3C4D5BED2F87}">
      <dgm:prSet phldrT="[Text]"/>
      <dgm:spPr/>
      <dgm:t>
        <a:bodyPr/>
        <a:lstStyle/>
        <a:p>
          <a:r>
            <a:rPr lang="en-US" dirty="0" smtClean="0"/>
            <a:t>Forum WEB Server</a:t>
          </a:r>
          <a:endParaRPr lang="en-US" dirty="0"/>
        </a:p>
      </dgm:t>
    </dgm:pt>
    <dgm:pt modelId="{F0DA88DE-B27D-4F36-8B1B-0D90CC7CE8C0}" type="parTrans" cxnId="{B9F4E854-C4E9-4610-AAB5-A3F0F51E00EC}">
      <dgm:prSet/>
      <dgm:spPr/>
      <dgm:t>
        <a:bodyPr/>
        <a:lstStyle/>
        <a:p>
          <a:endParaRPr lang="en-US"/>
        </a:p>
      </dgm:t>
    </dgm:pt>
    <dgm:pt modelId="{737F2252-A588-40C1-AB34-671D93CC0A1B}" type="sibTrans" cxnId="{B9F4E854-C4E9-4610-AAB5-A3F0F51E00EC}">
      <dgm:prSet/>
      <dgm:spPr/>
      <dgm:t>
        <a:bodyPr/>
        <a:lstStyle/>
        <a:p>
          <a:endParaRPr lang="en-US"/>
        </a:p>
      </dgm:t>
    </dgm:pt>
    <dgm:pt modelId="{0F8355DB-EF01-40BE-9065-B9597F5CFB71}">
      <dgm:prSet phldrT="[Text]"/>
      <dgm:spPr/>
      <dgm:t>
        <a:bodyPr/>
        <a:lstStyle/>
        <a:p>
          <a:r>
            <a:rPr lang="en-US" dirty="0" smtClean="0"/>
            <a:t>Forum Server</a:t>
          </a:r>
          <a:endParaRPr lang="en-US" dirty="0"/>
        </a:p>
      </dgm:t>
    </dgm:pt>
    <dgm:pt modelId="{827C10A5-4944-4CE3-952A-603D4627489C}" type="sibTrans" cxnId="{A718BA7B-54DE-45E6-9C35-E46F8D3367BD}">
      <dgm:prSet/>
      <dgm:spPr/>
      <dgm:t>
        <a:bodyPr/>
        <a:lstStyle/>
        <a:p>
          <a:endParaRPr lang="en-US"/>
        </a:p>
      </dgm:t>
    </dgm:pt>
    <dgm:pt modelId="{C8DE0650-9BFB-41C3-981A-E1CDFC05E9E1}" type="parTrans" cxnId="{A718BA7B-54DE-45E6-9C35-E46F8D3367BD}">
      <dgm:prSet/>
      <dgm:spPr/>
      <dgm:t>
        <a:bodyPr/>
        <a:lstStyle/>
        <a:p>
          <a:endParaRPr lang="en-US"/>
        </a:p>
      </dgm:t>
    </dgm:pt>
    <dgm:pt modelId="{97FA4A20-589A-4EC4-855A-925EDF9CA763}">
      <dgm:prSet phldrT="[Text]"/>
      <dgm:spPr/>
      <dgm:t>
        <a:bodyPr/>
        <a:lstStyle/>
        <a:p>
          <a:r>
            <a:rPr lang="en-US" dirty="0" smtClean="0"/>
            <a:t>SQL Database</a:t>
          </a:r>
          <a:endParaRPr lang="en-US" dirty="0"/>
        </a:p>
      </dgm:t>
    </dgm:pt>
    <dgm:pt modelId="{9AAA2084-E4E9-477D-902F-D151B1E77535}" type="parTrans" cxnId="{AB4DBC44-ACF3-4469-9399-B5C65E8FDE96}">
      <dgm:prSet/>
      <dgm:spPr/>
      <dgm:t>
        <a:bodyPr/>
        <a:lstStyle/>
        <a:p>
          <a:endParaRPr lang="en-US"/>
        </a:p>
      </dgm:t>
    </dgm:pt>
    <dgm:pt modelId="{7DC76A6C-9C72-4265-A918-BCDE4B9B042F}" type="sibTrans" cxnId="{AB4DBC44-ACF3-4469-9399-B5C65E8FDE96}">
      <dgm:prSet/>
      <dgm:spPr/>
      <dgm:t>
        <a:bodyPr/>
        <a:lstStyle/>
        <a:p>
          <a:endParaRPr lang="en-US"/>
        </a:p>
      </dgm:t>
    </dgm:pt>
    <dgm:pt modelId="{EB93F711-2A6D-404B-868B-F22A2B6EBB71}">
      <dgm:prSet phldrT="[Text]"/>
      <dgm:spPr/>
      <dgm:t>
        <a:bodyPr/>
        <a:lstStyle/>
        <a:p>
          <a:r>
            <a:rPr lang="en-US" dirty="0" smtClean="0"/>
            <a:t>Logic Manager</a:t>
          </a:r>
          <a:endParaRPr lang="en-US" dirty="0"/>
        </a:p>
      </dgm:t>
    </dgm:pt>
    <dgm:pt modelId="{9607EC7C-9605-4D0B-983F-67FE7258FBB3}" type="parTrans" cxnId="{14220FBA-BECA-4F5E-AC92-4DAEB3C1E827}">
      <dgm:prSet/>
      <dgm:spPr/>
      <dgm:t>
        <a:bodyPr/>
        <a:lstStyle/>
        <a:p>
          <a:endParaRPr lang="en-US"/>
        </a:p>
      </dgm:t>
    </dgm:pt>
    <dgm:pt modelId="{C9028FFF-9526-4166-BB9E-7E1210EE91DE}" type="sibTrans" cxnId="{14220FBA-BECA-4F5E-AC92-4DAEB3C1E827}">
      <dgm:prSet/>
      <dgm:spPr/>
      <dgm:t>
        <a:bodyPr/>
        <a:lstStyle/>
        <a:p>
          <a:endParaRPr lang="en-US"/>
        </a:p>
      </dgm:t>
    </dgm:pt>
    <dgm:pt modelId="{A9FFDBD3-6A96-448B-8AF6-DBA7B0CC5666}">
      <dgm:prSet phldrT="[Text]"/>
      <dgm:spPr/>
      <dgm:t>
        <a:bodyPr/>
        <a:lstStyle/>
        <a:p>
          <a:r>
            <a:rPr lang="en-US" dirty="0" smtClean="0"/>
            <a:t>EE Protocol</a:t>
          </a:r>
          <a:endParaRPr lang="en-US" dirty="0"/>
        </a:p>
      </dgm:t>
    </dgm:pt>
    <dgm:pt modelId="{2A196500-507C-463E-8746-7EB129DEAB95}" type="parTrans" cxnId="{3DEADFCB-F8A7-4C35-98A8-2A3427F6F963}">
      <dgm:prSet/>
      <dgm:spPr/>
      <dgm:t>
        <a:bodyPr/>
        <a:lstStyle/>
        <a:p>
          <a:endParaRPr lang="en-US"/>
        </a:p>
      </dgm:t>
    </dgm:pt>
    <dgm:pt modelId="{05FB8B5A-FBCC-4336-A145-ECE012D9A37F}" type="sibTrans" cxnId="{3DEADFCB-F8A7-4C35-98A8-2A3427F6F963}">
      <dgm:prSet/>
      <dgm:spPr/>
      <dgm:t>
        <a:bodyPr/>
        <a:lstStyle/>
        <a:p>
          <a:endParaRPr lang="en-US"/>
        </a:p>
      </dgm:t>
    </dgm:pt>
    <dgm:pt modelId="{58D45800-1DB0-432B-B47A-81858D61EDC0}">
      <dgm:prSet phldrT="[Text]"/>
      <dgm:spPr/>
      <dgm:t>
        <a:bodyPr/>
        <a:lstStyle/>
        <a:p>
          <a:r>
            <a:rPr lang="en-US" dirty="0" smtClean="0"/>
            <a:t>TCP Server</a:t>
          </a:r>
          <a:endParaRPr lang="en-US" dirty="0"/>
        </a:p>
      </dgm:t>
    </dgm:pt>
    <dgm:pt modelId="{56BDF4AB-0AAD-4F57-909A-28DFE628831F}" type="parTrans" cxnId="{ECB310DB-F051-4F73-A0CB-D02E372A81C0}">
      <dgm:prSet/>
      <dgm:spPr/>
      <dgm:t>
        <a:bodyPr/>
        <a:lstStyle/>
        <a:p>
          <a:endParaRPr lang="en-US"/>
        </a:p>
      </dgm:t>
    </dgm:pt>
    <dgm:pt modelId="{22AF5F9B-06DC-4035-AAC7-273DEEF481C0}" type="sibTrans" cxnId="{ECB310DB-F051-4F73-A0CB-D02E372A81C0}">
      <dgm:prSet/>
      <dgm:spPr/>
      <dgm:t>
        <a:bodyPr/>
        <a:lstStyle/>
        <a:p>
          <a:endParaRPr lang="en-US"/>
        </a:p>
      </dgm:t>
    </dgm:pt>
    <dgm:pt modelId="{EA3670F3-B3C9-4468-81E8-CE571227C7B2}">
      <dgm:prSet phldrT="[Text]"/>
      <dgm:spPr/>
      <dgm:t>
        <a:bodyPr/>
        <a:lstStyle/>
        <a:p>
          <a:r>
            <a:rPr lang="en-US" dirty="0" smtClean="0"/>
            <a:t>SQL Database</a:t>
          </a:r>
          <a:endParaRPr lang="en-US" dirty="0"/>
        </a:p>
      </dgm:t>
    </dgm:pt>
    <dgm:pt modelId="{3D5D8016-0E4C-41CA-8805-F99B86D9111B}" type="parTrans" cxnId="{E5C75388-41CF-4E3D-9F41-11EC81BF25D8}">
      <dgm:prSet/>
      <dgm:spPr/>
      <dgm:t>
        <a:bodyPr/>
        <a:lstStyle/>
        <a:p>
          <a:endParaRPr lang="en-US"/>
        </a:p>
      </dgm:t>
    </dgm:pt>
    <dgm:pt modelId="{F15CAAE9-041B-472E-B1BF-BE885B4FAF5A}" type="sibTrans" cxnId="{E5C75388-41CF-4E3D-9F41-11EC81BF25D8}">
      <dgm:prSet/>
      <dgm:spPr/>
      <dgm:t>
        <a:bodyPr/>
        <a:lstStyle/>
        <a:p>
          <a:endParaRPr lang="en-US"/>
        </a:p>
      </dgm:t>
    </dgm:pt>
    <dgm:pt modelId="{A926332C-C7E5-4F7E-9956-447BF3C62FA6}">
      <dgm:prSet phldrT="[Text]"/>
      <dgm:spPr/>
      <dgm:t>
        <a:bodyPr/>
        <a:lstStyle/>
        <a:p>
          <a:endParaRPr lang="en-US" dirty="0"/>
        </a:p>
      </dgm:t>
    </dgm:pt>
    <dgm:pt modelId="{3A68FA00-C6D9-4F5F-90C3-E7C9CD53C4A1}" type="parTrans" cxnId="{C1A12913-EF66-4ED3-8DEB-64F4AD27A561}">
      <dgm:prSet/>
      <dgm:spPr/>
      <dgm:t>
        <a:bodyPr/>
        <a:lstStyle/>
        <a:p>
          <a:endParaRPr lang="en-US"/>
        </a:p>
      </dgm:t>
    </dgm:pt>
    <dgm:pt modelId="{B4BACDB4-1BB2-43C7-846A-EFC2EABDFB16}" type="sibTrans" cxnId="{C1A12913-EF66-4ED3-8DEB-64F4AD27A561}">
      <dgm:prSet/>
      <dgm:spPr/>
      <dgm:t>
        <a:bodyPr/>
        <a:lstStyle/>
        <a:p>
          <a:endParaRPr lang="en-US"/>
        </a:p>
      </dgm:t>
    </dgm:pt>
    <dgm:pt modelId="{A0D2ABB2-A7EB-4BDB-9CBF-E51A9E43D0FE}" type="pres">
      <dgm:prSet presAssocID="{C0A37FB2-4B1A-44B7-B9A8-E1E43BA2B245}" presName="Name0" presStyleCnt="0">
        <dgm:presLayoutVars>
          <dgm:chPref val="1"/>
          <dgm:dir/>
          <dgm:animOne val="branch"/>
          <dgm:animLvl val="lvl"/>
          <dgm:resizeHandles/>
        </dgm:presLayoutVars>
      </dgm:prSet>
      <dgm:spPr/>
    </dgm:pt>
    <dgm:pt modelId="{37C5FFBE-B709-44A4-8DF6-B557A915A359}" type="pres">
      <dgm:prSet presAssocID="{B801029C-5967-432C-A3F2-3C4D5BED2F87}" presName="vertOne" presStyleCnt="0"/>
      <dgm:spPr/>
    </dgm:pt>
    <dgm:pt modelId="{FB14590F-A4E8-4DC9-89F4-2D5231E24893}" type="pres">
      <dgm:prSet presAssocID="{B801029C-5967-432C-A3F2-3C4D5BED2F87}" presName="txOne" presStyleLbl="node0" presStyleIdx="0" presStyleCnt="2">
        <dgm:presLayoutVars>
          <dgm:chPref val="3"/>
        </dgm:presLayoutVars>
      </dgm:prSet>
      <dgm:spPr/>
      <dgm:t>
        <a:bodyPr/>
        <a:lstStyle/>
        <a:p>
          <a:endParaRPr lang="en-US"/>
        </a:p>
      </dgm:t>
    </dgm:pt>
    <dgm:pt modelId="{40294AED-69AA-41F5-AE18-DDDF5813882D}" type="pres">
      <dgm:prSet presAssocID="{B801029C-5967-432C-A3F2-3C4D5BED2F87}" presName="parTransOne" presStyleCnt="0"/>
      <dgm:spPr/>
    </dgm:pt>
    <dgm:pt modelId="{E4D9FEE8-B933-4223-9D8C-B18792F3088B}" type="pres">
      <dgm:prSet presAssocID="{B801029C-5967-432C-A3F2-3C4D5BED2F87}" presName="horzOne" presStyleCnt="0"/>
      <dgm:spPr/>
    </dgm:pt>
    <dgm:pt modelId="{6AECD682-4184-47CD-8FE7-2861530EE49A}" type="pres">
      <dgm:prSet presAssocID="{A926332C-C7E5-4F7E-9956-447BF3C62FA6}" presName="vertTwo" presStyleCnt="0"/>
      <dgm:spPr/>
    </dgm:pt>
    <dgm:pt modelId="{147DA1E4-5368-4941-84EC-753EC82907A1}" type="pres">
      <dgm:prSet presAssocID="{A926332C-C7E5-4F7E-9956-447BF3C62FA6}" presName="txTwo" presStyleLbl="node2" presStyleIdx="0" presStyleCnt="2">
        <dgm:presLayoutVars>
          <dgm:chPref val="3"/>
        </dgm:presLayoutVars>
      </dgm:prSet>
      <dgm:spPr/>
    </dgm:pt>
    <dgm:pt modelId="{26A43F16-CBB9-40AA-9D14-C33848D1DB60}" type="pres">
      <dgm:prSet presAssocID="{A926332C-C7E5-4F7E-9956-447BF3C62FA6}" presName="parTransTwo" presStyleCnt="0"/>
      <dgm:spPr/>
    </dgm:pt>
    <dgm:pt modelId="{A380F215-3409-4D9B-B07F-E014E3C2EACF}" type="pres">
      <dgm:prSet presAssocID="{A926332C-C7E5-4F7E-9956-447BF3C62FA6}" presName="horzTwo" presStyleCnt="0"/>
      <dgm:spPr/>
    </dgm:pt>
    <dgm:pt modelId="{04BD10AA-7B5D-4404-8A08-6512E48F37DC}" type="pres">
      <dgm:prSet presAssocID="{42F96D61-2163-4F44-85B8-12991AA24E6F}" presName="vertThree" presStyleCnt="0"/>
      <dgm:spPr/>
    </dgm:pt>
    <dgm:pt modelId="{F43162D6-FA91-4C0F-9D03-F4A9319072E0}" type="pres">
      <dgm:prSet presAssocID="{42F96D61-2163-4F44-85B8-12991AA24E6F}" presName="txThree" presStyleLbl="node3" presStyleIdx="0" presStyleCnt="3">
        <dgm:presLayoutVars>
          <dgm:chPref val="3"/>
        </dgm:presLayoutVars>
      </dgm:prSet>
      <dgm:spPr/>
    </dgm:pt>
    <dgm:pt modelId="{39071413-C7EF-455A-BD6E-0EE20AA6A216}" type="pres">
      <dgm:prSet presAssocID="{42F96D61-2163-4F44-85B8-12991AA24E6F}" presName="parTransThree" presStyleCnt="0"/>
      <dgm:spPr/>
    </dgm:pt>
    <dgm:pt modelId="{D9BC93D6-D430-4300-878C-DCA45F4E1083}" type="pres">
      <dgm:prSet presAssocID="{42F96D61-2163-4F44-85B8-12991AA24E6F}" presName="horzThree" presStyleCnt="0"/>
      <dgm:spPr/>
    </dgm:pt>
    <dgm:pt modelId="{3E4420DF-0C1E-4900-AE5B-CB3DB81DB791}" type="pres">
      <dgm:prSet presAssocID="{97FA4A20-589A-4EC4-855A-925EDF9CA763}" presName="vertFour" presStyleCnt="0">
        <dgm:presLayoutVars>
          <dgm:chPref val="3"/>
        </dgm:presLayoutVars>
      </dgm:prSet>
      <dgm:spPr/>
    </dgm:pt>
    <dgm:pt modelId="{49BD8FE0-3307-428B-8CCD-648386F90E11}" type="pres">
      <dgm:prSet presAssocID="{97FA4A20-589A-4EC4-855A-925EDF9CA763}" presName="txFour" presStyleLbl="node4" presStyleIdx="0" presStyleCnt="3" custScaleX="189848">
        <dgm:presLayoutVars>
          <dgm:chPref val="3"/>
        </dgm:presLayoutVars>
      </dgm:prSet>
      <dgm:spPr/>
      <dgm:t>
        <a:bodyPr/>
        <a:lstStyle/>
        <a:p>
          <a:endParaRPr lang="en-US"/>
        </a:p>
      </dgm:t>
    </dgm:pt>
    <dgm:pt modelId="{3C624CBE-35A2-4C55-A666-7F4213A81293}" type="pres">
      <dgm:prSet presAssocID="{97FA4A20-589A-4EC4-855A-925EDF9CA763}" presName="horzFour" presStyleCnt="0"/>
      <dgm:spPr/>
    </dgm:pt>
    <dgm:pt modelId="{CB1BFB42-A0D6-4769-9044-AEB9B9178670}" type="pres">
      <dgm:prSet presAssocID="{737F2252-A588-40C1-AB34-671D93CC0A1B}" presName="sibSpaceOne" presStyleCnt="0"/>
      <dgm:spPr/>
    </dgm:pt>
    <dgm:pt modelId="{CC28A9D0-345F-4628-A217-66E1ED204EA6}" type="pres">
      <dgm:prSet presAssocID="{0F8355DB-EF01-40BE-9065-B9597F5CFB71}" presName="vertOne" presStyleCnt="0"/>
      <dgm:spPr/>
    </dgm:pt>
    <dgm:pt modelId="{13EF38A2-A483-4C14-A1DC-CD5D3A5C8B7F}" type="pres">
      <dgm:prSet presAssocID="{0F8355DB-EF01-40BE-9065-B9597F5CFB71}" presName="txOne" presStyleLbl="node0" presStyleIdx="1" presStyleCnt="2">
        <dgm:presLayoutVars>
          <dgm:chPref val="3"/>
        </dgm:presLayoutVars>
      </dgm:prSet>
      <dgm:spPr/>
      <dgm:t>
        <a:bodyPr/>
        <a:lstStyle/>
        <a:p>
          <a:endParaRPr lang="en-US"/>
        </a:p>
      </dgm:t>
    </dgm:pt>
    <dgm:pt modelId="{D57E190E-1609-4FBE-AFE3-655D86ED912D}" type="pres">
      <dgm:prSet presAssocID="{0F8355DB-EF01-40BE-9065-B9597F5CFB71}" presName="parTransOne" presStyleCnt="0"/>
      <dgm:spPr/>
    </dgm:pt>
    <dgm:pt modelId="{37B4DC36-BFDB-417E-BAF7-3D9FC19189C5}" type="pres">
      <dgm:prSet presAssocID="{0F8355DB-EF01-40BE-9065-B9597F5CFB71}" presName="horzOne" presStyleCnt="0"/>
      <dgm:spPr/>
    </dgm:pt>
    <dgm:pt modelId="{DB04E8E0-84E5-45B0-906E-5C611E537F8E}" type="pres">
      <dgm:prSet presAssocID="{F9D78006-66FF-4FD0-AB93-CECA3FE27197}" presName="vertTwo" presStyleCnt="0"/>
      <dgm:spPr/>
    </dgm:pt>
    <dgm:pt modelId="{D2E6AECA-A0EA-43DF-8370-BDEC44068730}" type="pres">
      <dgm:prSet presAssocID="{F9D78006-66FF-4FD0-AB93-CECA3FE27197}" presName="txTwo" presStyleLbl="node2" presStyleIdx="1" presStyleCnt="2">
        <dgm:presLayoutVars>
          <dgm:chPref val="3"/>
        </dgm:presLayoutVars>
      </dgm:prSet>
      <dgm:spPr/>
    </dgm:pt>
    <dgm:pt modelId="{0C1C26EA-A1B9-45E8-B5E5-3F57219B3E75}" type="pres">
      <dgm:prSet presAssocID="{F9D78006-66FF-4FD0-AB93-CECA3FE27197}" presName="parTransTwo" presStyleCnt="0"/>
      <dgm:spPr/>
    </dgm:pt>
    <dgm:pt modelId="{F02BDEEE-885C-40AB-90F6-D454B2EC191B}" type="pres">
      <dgm:prSet presAssocID="{F9D78006-66FF-4FD0-AB93-CECA3FE27197}" presName="horzTwo" presStyleCnt="0"/>
      <dgm:spPr/>
    </dgm:pt>
    <dgm:pt modelId="{F871561E-9D25-4E88-85BC-DC0074B092A7}" type="pres">
      <dgm:prSet presAssocID="{EB93F711-2A6D-404B-868B-F22A2B6EBB71}" presName="vertThree" presStyleCnt="0"/>
      <dgm:spPr/>
    </dgm:pt>
    <dgm:pt modelId="{0E5ED370-3F77-4305-B40A-99CB9A97BB34}" type="pres">
      <dgm:prSet presAssocID="{EB93F711-2A6D-404B-868B-F22A2B6EBB71}" presName="txThree" presStyleLbl="node3" presStyleIdx="1" presStyleCnt="3">
        <dgm:presLayoutVars>
          <dgm:chPref val="3"/>
        </dgm:presLayoutVars>
      </dgm:prSet>
      <dgm:spPr/>
      <dgm:t>
        <a:bodyPr/>
        <a:lstStyle/>
        <a:p>
          <a:endParaRPr lang="en-US"/>
        </a:p>
      </dgm:t>
    </dgm:pt>
    <dgm:pt modelId="{343A40E3-7417-45B6-8F2E-3F13E42A65FA}" type="pres">
      <dgm:prSet presAssocID="{EB93F711-2A6D-404B-868B-F22A2B6EBB71}" presName="parTransThree" presStyleCnt="0"/>
      <dgm:spPr/>
    </dgm:pt>
    <dgm:pt modelId="{80657061-B4F7-43A3-A75B-CFEA464F6A35}" type="pres">
      <dgm:prSet presAssocID="{EB93F711-2A6D-404B-868B-F22A2B6EBB71}" presName="horzThree" presStyleCnt="0"/>
      <dgm:spPr/>
    </dgm:pt>
    <dgm:pt modelId="{A02F12E8-7302-4E40-AADA-A19C222FE7F8}" type="pres">
      <dgm:prSet presAssocID="{EA3670F3-B3C9-4468-81E8-CE571227C7B2}" presName="vertFour" presStyleCnt="0">
        <dgm:presLayoutVars>
          <dgm:chPref val="3"/>
        </dgm:presLayoutVars>
      </dgm:prSet>
      <dgm:spPr/>
    </dgm:pt>
    <dgm:pt modelId="{423A4D63-4F30-49D0-BBAA-A6CD66704979}" type="pres">
      <dgm:prSet presAssocID="{EA3670F3-B3C9-4468-81E8-CE571227C7B2}" presName="txFour" presStyleLbl="node4" presStyleIdx="1" presStyleCnt="3" custScaleX="173884">
        <dgm:presLayoutVars>
          <dgm:chPref val="3"/>
        </dgm:presLayoutVars>
      </dgm:prSet>
      <dgm:spPr/>
      <dgm:t>
        <a:bodyPr/>
        <a:lstStyle/>
        <a:p>
          <a:endParaRPr lang="en-US"/>
        </a:p>
      </dgm:t>
    </dgm:pt>
    <dgm:pt modelId="{A6C02CDE-45DA-4EC9-8105-BA30660137EF}" type="pres">
      <dgm:prSet presAssocID="{EA3670F3-B3C9-4468-81E8-CE571227C7B2}" presName="horzFour" presStyleCnt="0"/>
      <dgm:spPr/>
    </dgm:pt>
    <dgm:pt modelId="{F18E4EF7-5C3E-4BB0-B782-CAA536B79D42}" type="pres">
      <dgm:prSet presAssocID="{C9028FFF-9526-4166-BB9E-7E1210EE91DE}" presName="sibSpaceThree" presStyleCnt="0"/>
      <dgm:spPr/>
    </dgm:pt>
    <dgm:pt modelId="{F7C785A8-D4F2-42A9-8495-DD11E43CA25C}" type="pres">
      <dgm:prSet presAssocID="{A9FFDBD3-6A96-448B-8AF6-DBA7B0CC5666}" presName="vertThree" presStyleCnt="0"/>
      <dgm:spPr/>
    </dgm:pt>
    <dgm:pt modelId="{020656F8-82CD-4E1C-A2EA-17C14E234A61}" type="pres">
      <dgm:prSet presAssocID="{A9FFDBD3-6A96-448B-8AF6-DBA7B0CC5666}" presName="txThree" presStyleLbl="node3" presStyleIdx="2" presStyleCnt="3">
        <dgm:presLayoutVars>
          <dgm:chPref val="3"/>
        </dgm:presLayoutVars>
      </dgm:prSet>
      <dgm:spPr/>
      <dgm:t>
        <a:bodyPr/>
        <a:lstStyle/>
        <a:p>
          <a:endParaRPr lang="en-US"/>
        </a:p>
      </dgm:t>
    </dgm:pt>
    <dgm:pt modelId="{6512842C-A0D1-48E1-B6B9-E674D9BF1D41}" type="pres">
      <dgm:prSet presAssocID="{A9FFDBD3-6A96-448B-8AF6-DBA7B0CC5666}" presName="parTransThree" presStyleCnt="0"/>
      <dgm:spPr/>
    </dgm:pt>
    <dgm:pt modelId="{AB54A7FF-AF7D-4F92-9308-8BB00CCF12E8}" type="pres">
      <dgm:prSet presAssocID="{A9FFDBD3-6A96-448B-8AF6-DBA7B0CC5666}" presName="horzThree" presStyleCnt="0"/>
      <dgm:spPr/>
    </dgm:pt>
    <dgm:pt modelId="{D0ED3E84-ECE1-4480-AA95-689366194E64}" type="pres">
      <dgm:prSet presAssocID="{58D45800-1DB0-432B-B47A-81858D61EDC0}" presName="vertFour" presStyleCnt="0">
        <dgm:presLayoutVars>
          <dgm:chPref val="3"/>
        </dgm:presLayoutVars>
      </dgm:prSet>
      <dgm:spPr/>
    </dgm:pt>
    <dgm:pt modelId="{4E1DE3C1-170B-4C10-9A03-1030E28CB246}" type="pres">
      <dgm:prSet presAssocID="{58D45800-1DB0-432B-B47A-81858D61EDC0}" presName="txFour" presStyleLbl="node4" presStyleIdx="2" presStyleCnt="3">
        <dgm:presLayoutVars>
          <dgm:chPref val="3"/>
        </dgm:presLayoutVars>
      </dgm:prSet>
      <dgm:spPr/>
    </dgm:pt>
    <dgm:pt modelId="{6DF6AD14-079E-49AA-98F5-D0C047B9C4F5}" type="pres">
      <dgm:prSet presAssocID="{58D45800-1DB0-432B-B47A-81858D61EDC0}" presName="horzFour" presStyleCnt="0"/>
      <dgm:spPr/>
    </dgm:pt>
  </dgm:ptLst>
  <dgm:cxnLst>
    <dgm:cxn modelId="{A8E5569C-FA66-49B1-9D87-6D95DE7061DD}" type="presOf" srcId="{0F8355DB-EF01-40BE-9065-B9597F5CFB71}" destId="{13EF38A2-A483-4C14-A1DC-CD5D3A5C8B7F}" srcOrd="0" destOrd="0" presId="urn:microsoft.com/office/officeart/2005/8/layout/hierarchy4"/>
    <dgm:cxn modelId="{E5C75388-41CF-4E3D-9F41-11EC81BF25D8}" srcId="{EB93F711-2A6D-404B-868B-F22A2B6EBB71}" destId="{EA3670F3-B3C9-4468-81E8-CE571227C7B2}" srcOrd="0" destOrd="0" parTransId="{3D5D8016-0E4C-41CA-8805-F99B86D9111B}" sibTransId="{F15CAAE9-041B-472E-B1BF-BE885B4FAF5A}"/>
    <dgm:cxn modelId="{4084AEDB-E728-4F79-BBB8-77804A0722E6}" type="presOf" srcId="{C0A37FB2-4B1A-44B7-B9A8-E1E43BA2B245}" destId="{A0D2ABB2-A7EB-4BDB-9CBF-E51A9E43D0FE}" srcOrd="0" destOrd="0" presId="urn:microsoft.com/office/officeart/2005/8/layout/hierarchy4"/>
    <dgm:cxn modelId="{DA304DF6-B877-410A-BF6E-29ADBF4735CE}" type="presOf" srcId="{F9D78006-66FF-4FD0-AB93-CECA3FE27197}" destId="{D2E6AECA-A0EA-43DF-8370-BDEC44068730}" srcOrd="0" destOrd="0" presId="urn:microsoft.com/office/officeart/2005/8/layout/hierarchy4"/>
    <dgm:cxn modelId="{B9F4E854-C4E9-4610-AAB5-A3F0F51E00EC}" srcId="{C0A37FB2-4B1A-44B7-B9A8-E1E43BA2B245}" destId="{B801029C-5967-432C-A3F2-3C4D5BED2F87}" srcOrd="0" destOrd="0" parTransId="{F0DA88DE-B27D-4F36-8B1B-0D90CC7CE8C0}" sibTransId="{737F2252-A588-40C1-AB34-671D93CC0A1B}"/>
    <dgm:cxn modelId="{E3E7D950-BADF-415D-8AAE-02CBB687C388}" type="presOf" srcId="{A926332C-C7E5-4F7E-9956-447BF3C62FA6}" destId="{147DA1E4-5368-4941-84EC-753EC82907A1}" srcOrd="0" destOrd="0" presId="urn:microsoft.com/office/officeart/2005/8/layout/hierarchy4"/>
    <dgm:cxn modelId="{1FE3AB2A-D6C9-48C6-A5C5-443E84ABE21B}" type="presOf" srcId="{B801029C-5967-432C-A3F2-3C4D5BED2F87}" destId="{FB14590F-A4E8-4DC9-89F4-2D5231E24893}" srcOrd="0" destOrd="0" presId="urn:microsoft.com/office/officeart/2005/8/layout/hierarchy4"/>
    <dgm:cxn modelId="{14220FBA-BECA-4F5E-AC92-4DAEB3C1E827}" srcId="{F9D78006-66FF-4FD0-AB93-CECA3FE27197}" destId="{EB93F711-2A6D-404B-868B-F22A2B6EBB71}" srcOrd="0" destOrd="0" parTransId="{9607EC7C-9605-4D0B-983F-67FE7258FBB3}" sibTransId="{C9028FFF-9526-4166-BB9E-7E1210EE91DE}"/>
    <dgm:cxn modelId="{9A9C7F5E-069B-47CA-9686-2A908BF8BE6E}" type="presOf" srcId="{42F96D61-2163-4F44-85B8-12991AA24E6F}" destId="{F43162D6-FA91-4C0F-9D03-F4A9319072E0}" srcOrd="0" destOrd="0" presId="urn:microsoft.com/office/officeart/2005/8/layout/hierarchy4"/>
    <dgm:cxn modelId="{BF8A5755-D1A2-46EF-BFCC-84036340B594}" srcId="{A926332C-C7E5-4F7E-9956-447BF3C62FA6}" destId="{42F96D61-2163-4F44-85B8-12991AA24E6F}" srcOrd="0" destOrd="0" parTransId="{06B9FE73-13F0-4DEC-809A-6B36635FA751}" sibTransId="{E3CDBC60-9753-4935-A0C6-320C310A756A}"/>
    <dgm:cxn modelId="{59B42D72-9F48-4BCE-BCF3-4DAF1C793A12}" type="presOf" srcId="{EB93F711-2A6D-404B-868B-F22A2B6EBB71}" destId="{0E5ED370-3F77-4305-B40A-99CB9A97BB34}" srcOrd="0" destOrd="0" presId="urn:microsoft.com/office/officeart/2005/8/layout/hierarchy4"/>
    <dgm:cxn modelId="{ECB310DB-F051-4F73-A0CB-D02E372A81C0}" srcId="{A9FFDBD3-6A96-448B-8AF6-DBA7B0CC5666}" destId="{58D45800-1DB0-432B-B47A-81858D61EDC0}" srcOrd="0" destOrd="0" parTransId="{56BDF4AB-0AAD-4F57-909A-28DFE628831F}" sibTransId="{22AF5F9B-06DC-4035-AAC7-273DEEF481C0}"/>
    <dgm:cxn modelId="{D38F78D6-9BBA-4061-B38F-B6B555D4AC46}" type="presOf" srcId="{97FA4A20-589A-4EC4-855A-925EDF9CA763}" destId="{49BD8FE0-3307-428B-8CCD-648386F90E11}" srcOrd="0" destOrd="0" presId="urn:microsoft.com/office/officeart/2005/8/layout/hierarchy4"/>
    <dgm:cxn modelId="{D8F5D4A8-5778-4835-B5FE-AF8E3856CC4C}" srcId="{0F8355DB-EF01-40BE-9065-B9597F5CFB71}" destId="{F9D78006-66FF-4FD0-AB93-CECA3FE27197}" srcOrd="0" destOrd="0" parTransId="{8441B521-B3A7-4D01-A496-87966320D8EB}" sibTransId="{AB257CB4-97D4-475D-AA96-A82C8A3CFAE5}"/>
    <dgm:cxn modelId="{A1CA8B48-2261-4E87-BCBF-450E472A382C}" type="presOf" srcId="{EA3670F3-B3C9-4468-81E8-CE571227C7B2}" destId="{423A4D63-4F30-49D0-BBAA-A6CD66704979}" srcOrd="0" destOrd="0" presId="urn:microsoft.com/office/officeart/2005/8/layout/hierarchy4"/>
    <dgm:cxn modelId="{A718BA7B-54DE-45E6-9C35-E46F8D3367BD}" srcId="{C0A37FB2-4B1A-44B7-B9A8-E1E43BA2B245}" destId="{0F8355DB-EF01-40BE-9065-B9597F5CFB71}" srcOrd="1" destOrd="0" parTransId="{C8DE0650-9BFB-41C3-981A-E1CDFC05E9E1}" sibTransId="{827C10A5-4944-4CE3-952A-603D4627489C}"/>
    <dgm:cxn modelId="{74EBF564-BD29-4D90-BCAC-A1E49F02A3B7}" type="presOf" srcId="{58D45800-1DB0-432B-B47A-81858D61EDC0}" destId="{4E1DE3C1-170B-4C10-9A03-1030E28CB246}" srcOrd="0" destOrd="0" presId="urn:microsoft.com/office/officeart/2005/8/layout/hierarchy4"/>
    <dgm:cxn modelId="{3DEADFCB-F8A7-4C35-98A8-2A3427F6F963}" srcId="{F9D78006-66FF-4FD0-AB93-CECA3FE27197}" destId="{A9FFDBD3-6A96-448B-8AF6-DBA7B0CC5666}" srcOrd="1" destOrd="0" parTransId="{2A196500-507C-463E-8746-7EB129DEAB95}" sibTransId="{05FB8B5A-FBCC-4336-A145-ECE012D9A37F}"/>
    <dgm:cxn modelId="{C1A12913-EF66-4ED3-8DEB-64F4AD27A561}" srcId="{B801029C-5967-432C-A3F2-3C4D5BED2F87}" destId="{A926332C-C7E5-4F7E-9956-447BF3C62FA6}" srcOrd="0" destOrd="0" parTransId="{3A68FA00-C6D9-4F5F-90C3-E7C9CD53C4A1}" sibTransId="{B4BACDB4-1BB2-43C7-846A-EFC2EABDFB16}"/>
    <dgm:cxn modelId="{AB4DBC44-ACF3-4469-9399-B5C65E8FDE96}" srcId="{42F96D61-2163-4F44-85B8-12991AA24E6F}" destId="{97FA4A20-589A-4EC4-855A-925EDF9CA763}" srcOrd="0" destOrd="0" parTransId="{9AAA2084-E4E9-477D-902F-D151B1E77535}" sibTransId="{7DC76A6C-9C72-4265-A918-BCDE4B9B042F}"/>
    <dgm:cxn modelId="{084F67AA-D055-4A7C-8474-50BB7BB6F7BA}" type="presOf" srcId="{A9FFDBD3-6A96-448B-8AF6-DBA7B0CC5666}" destId="{020656F8-82CD-4E1C-A2EA-17C14E234A61}" srcOrd="0" destOrd="0" presId="urn:microsoft.com/office/officeart/2005/8/layout/hierarchy4"/>
    <dgm:cxn modelId="{C2625FD8-5DB3-4CE9-B2F5-2121B1E67044}" type="presParOf" srcId="{A0D2ABB2-A7EB-4BDB-9CBF-E51A9E43D0FE}" destId="{37C5FFBE-B709-44A4-8DF6-B557A915A359}" srcOrd="0" destOrd="0" presId="urn:microsoft.com/office/officeart/2005/8/layout/hierarchy4"/>
    <dgm:cxn modelId="{B30144BD-56A9-43A2-A750-00216797ED0A}" type="presParOf" srcId="{37C5FFBE-B709-44A4-8DF6-B557A915A359}" destId="{FB14590F-A4E8-4DC9-89F4-2D5231E24893}" srcOrd="0" destOrd="0" presId="urn:microsoft.com/office/officeart/2005/8/layout/hierarchy4"/>
    <dgm:cxn modelId="{61F1AE8D-51C0-4ED7-BA8B-620C1A04589D}" type="presParOf" srcId="{37C5FFBE-B709-44A4-8DF6-B557A915A359}" destId="{40294AED-69AA-41F5-AE18-DDDF5813882D}" srcOrd="1" destOrd="0" presId="urn:microsoft.com/office/officeart/2005/8/layout/hierarchy4"/>
    <dgm:cxn modelId="{BEB581AB-7326-40DE-81AC-9371E3289706}" type="presParOf" srcId="{37C5FFBE-B709-44A4-8DF6-B557A915A359}" destId="{E4D9FEE8-B933-4223-9D8C-B18792F3088B}" srcOrd="2" destOrd="0" presId="urn:microsoft.com/office/officeart/2005/8/layout/hierarchy4"/>
    <dgm:cxn modelId="{15734287-59FC-4527-B93C-C320CA9AFD2F}" type="presParOf" srcId="{E4D9FEE8-B933-4223-9D8C-B18792F3088B}" destId="{6AECD682-4184-47CD-8FE7-2861530EE49A}" srcOrd="0" destOrd="0" presId="urn:microsoft.com/office/officeart/2005/8/layout/hierarchy4"/>
    <dgm:cxn modelId="{08D3739B-C76D-4E68-8DF4-B75404F70EC2}" type="presParOf" srcId="{6AECD682-4184-47CD-8FE7-2861530EE49A}" destId="{147DA1E4-5368-4941-84EC-753EC82907A1}" srcOrd="0" destOrd="0" presId="urn:microsoft.com/office/officeart/2005/8/layout/hierarchy4"/>
    <dgm:cxn modelId="{D3E25B80-6ED0-42A9-A96F-C532D6A23A1D}" type="presParOf" srcId="{6AECD682-4184-47CD-8FE7-2861530EE49A}" destId="{26A43F16-CBB9-40AA-9D14-C33848D1DB60}" srcOrd="1" destOrd="0" presId="urn:microsoft.com/office/officeart/2005/8/layout/hierarchy4"/>
    <dgm:cxn modelId="{62183C67-E07D-495C-8747-C94F96C4C662}" type="presParOf" srcId="{6AECD682-4184-47CD-8FE7-2861530EE49A}" destId="{A380F215-3409-4D9B-B07F-E014E3C2EACF}" srcOrd="2" destOrd="0" presId="urn:microsoft.com/office/officeart/2005/8/layout/hierarchy4"/>
    <dgm:cxn modelId="{F7731573-DA8B-42FA-BCAC-5DC6F94051CC}" type="presParOf" srcId="{A380F215-3409-4D9B-B07F-E014E3C2EACF}" destId="{04BD10AA-7B5D-4404-8A08-6512E48F37DC}" srcOrd="0" destOrd="0" presId="urn:microsoft.com/office/officeart/2005/8/layout/hierarchy4"/>
    <dgm:cxn modelId="{FB5AC9CB-7AB0-4745-8CFA-08F5BC12558C}" type="presParOf" srcId="{04BD10AA-7B5D-4404-8A08-6512E48F37DC}" destId="{F43162D6-FA91-4C0F-9D03-F4A9319072E0}" srcOrd="0" destOrd="0" presId="urn:microsoft.com/office/officeart/2005/8/layout/hierarchy4"/>
    <dgm:cxn modelId="{338A0348-876E-4DF9-9962-214D2139C974}" type="presParOf" srcId="{04BD10AA-7B5D-4404-8A08-6512E48F37DC}" destId="{39071413-C7EF-455A-BD6E-0EE20AA6A216}" srcOrd="1" destOrd="0" presId="urn:microsoft.com/office/officeart/2005/8/layout/hierarchy4"/>
    <dgm:cxn modelId="{E37F1E5F-6B09-4162-B799-B956A888A28D}" type="presParOf" srcId="{04BD10AA-7B5D-4404-8A08-6512E48F37DC}" destId="{D9BC93D6-D430-4300-878C-DCA45F4E1083}" srcOrd="2" destOrd="0" presId="urn:microsoft.com/office/officeart/2005/8/layout/hierarchy4"/>
    <dgm:cxn modelId="{9D1D43A8-E4F6-4E0A-A27D-DCBA4FEFB404}" type="presParOf" srcId="{D9BC93D6-D430-4300-878C-DCA45F4E1083}" destId="{3E4420DF-0C1E-4900-AE5B-CB3DB81DB791}" srcOrd="0" destOrd="0" presId="urn:microsoft.com/office/officeart/2005/8/layout/hierarchy4"/>
    <dgm:cxn modelId="{14E94F96-CAE9-40F4-A9D4-7F5F2D0F6AFC}" type="presParOf" srcId="{3E4420DF-0C1E-4900-AE5B-CB3DB81DB791}" destId="{49BD8FE0-3307-428B-8CCD-648386F90E11}" srcOrd="0" destOrd="0" presId="urn:microsoft.com/office/officeart/2005/8/layout/hierarchy4"/>
    <dgm:cxn modelId="{B8B6DB22-6AD6-4A25-A8BA-1C254736B670}" type="presParOf" srcId="{3E4420DF-0C1E-4900-AE5B-CB3DB81DB791}" destId="{3C624CBE-35A2-4C55-A666-7F4213A81293}" srcOrd="1" destOrd="0" presId="urn:microsoft.com/office/officeart/2005/8/layout/hierarchy4"/>
    <dgm:cxn modelId="{CF4D7B12-1834-47F7-B0C6-D0DF41902551}" type="presParOf" srcId="{A0D2ABB2-A7EB-4BDB-9CBF-E51A9E43D0FE}" destId="{CB1BFB42-A0D6-4769-9044-AEB9B9178670}" srcOrd="1" destOrd="0" presId="urn:microsoft.com/office/officeart/2005/8/layout/hierarchy4"/>
    <dgm:cxn modelId="{EE43148A-294F-4919-A5E0-C72D02774E34}" type="presParOf" srcId="{A0D2ABB2-A7EB-4BDB-9CBF-E51A9E43D0FE}" destId="{CC28A9D0-345F-4628-A217-66E1ED204EA6}" srcOrd="2" destOrd="0" presId="urn:microsoft.com/office/officeart/2005/8/layout/hierarchy4"/>
    <dgm:cxn modelId="{B517E4B9-7530-42BA-9AA7-32317A8CBD4E}" type="presParOf" srcId="{CC28A9D0-345F-4628-A217-66E1ED204EA6}" destId="{13EF38A2-A483-4C14-A1DC-CD5D3A5C8B7F}" srcOrd="0" destOrd="0" presId="urn:microsoft.com/office/officeart/2005/8/layout/hierarchy4"/>
    <dgm:cxn modelId="{B026F310-B3F8-4A4C-A451-F1CCB0800A9B}" type="presParOf" srcId="{CC28A9D0-345F-4628-A217-66E1ED204EA6}" destId="{D57E190E-1609-4FBE-AFE3-655D86ED912D}" srcOrd="1" destOrd="0" presId="urn:microsoft.com/office/officeart/2005/8/layout/hierarchy4"/>
    <dgm:cxn modelId="{36B736C0-6A01-4BA1-9362-BF859C4A8994}" type="presParOf" srcId="{CC28A9D0-345F-4628-A217-66E1ED204EA6}" destId="{37B4DC36-BFDB-417E-BAF7-3D9FC19189C5}" srcOrd="2" destOrd="0" presId="urn:microsoft.com/office/officeart/2005/8/layout/hierarchy4"/>
    <dgm:cxn modelId="{6F2A7860-802A-40C4-9306-91F7A803D1F5}" type="presParOf" srcId="{37B4DC36-BFDB-417E-BAF7-3D9FC19189C5}" destId="{DB04E8E0-84E5-45B0-906E-5C611E537F8E}" srcOrd="0" destOrd="0" presId="urn:microsoft.com/office/officeart/2005/8/layout/hierarchy4"/>
    <dgm:cxn modelId="{02EAB1F0-46D5-45D5-9A13-111EB3FAED23}" type="presParOf" srcId="{DB04E8E0-84E5-45B0-906E-5C611E537F8E}" destId="{D2E6AECA-A0EA-43DF-8370-BDEC44068730}" srcOrd="0" destOrd="0" presId="urn:microsoft.com/office/officeart/2005/8/layout/hierarchy4"/>
    <dgm:cxn modelId="{3993FE0F-7470-4420-8B38-D871F9D64B14}" type="presParOf" srcId="{DB04E8E0-84E5-45B0-906E-5C611E537F8E}" destId="{0C1C26EA-A1B9-45E8-B5E5-3F57219B3E75}" srcOrd="1" destOrd="0" presId="urn:microsoft.com/office/officeart/2005/8/layout/hierarchy4"/>
    <dgm:cxn modelId="{1356F33F-25CF-4807-95AE-A0D0278B6165}" type="presParOf" srcId="{DB04E8E0-84E5-45B0-906E-5C611E537F8E}" destId="{F02BDEEE-885C-40AB-90F6-D454B2EC191B}" srcOrd="2" destOrd="0" presId="urn:microsoft.com/office/officeart/2005/8/layout/hierarchy4"/>
    <dgm:cxn modelId="{C420DF23-985D-408E-BA88-E942887F31FF}" type="presParOf" srcId="{F02BDEEE-885C-40AB-90F6-D454B2EC191B}" destId="{F871561E-9D25-4E88-85BC-DC0074B092A7}" srcOrd="0" destOrd="0" presId="urn:microsoft.com/office/officeart/2005/8/layout/hierarchy4"/>
    <dgm:cxn modelId="{C4A3E030-B43A-4948-80F2-00CA68FA2C2B}" type="presParOf" srcId="{F871561E-9D25-4E88-85BC-DC0074B092A7}" destId="{0E5ED370-3F77-4305-B40A-99CB9A97BB34}" srcOrd="0" destOrd="0" presId="urn:microsoft.com/office/officeart/2005/8/layout/hierarchy4"/>
    <dgm:cxn modelId="{D8D15931-4A24-436D-ADA3-1EA411C3BA2A}" type="presParOf" srcId="{F871561E-9D25-4E88-85BC-DC0074B092A7}" destId="{343A40E3-7417-45B6-8F2E-3F13E42A65FA}" srcOrd="1" destOrd="0" presId="urn:microsoft.com/office/officeart/2005/8/layout/hierarchy4"/>
    <dgm:cxn modelId="{B30DA08C-D16E-4282-8B21-D4D30A6F7CBA}" type="presParOf" srcId="{F871561E-9D25-4E88-85BC-DC0074B092A7}" destId="{80657061-B4F7-43A3-A75B-CFEA464F6A35}" srcOrd="2" destOrd="0" presId="urn:microsoft.com/office/officeart/2005/8/layout/hierarchy4"/>
    <dgm:cxn modelId="{36CA460E-9BDB-4382-B152-0F381CE3BD2B}" type="presParOf" srcId="{80657061-B4F7-43A3-A75B-CFEA464F6A35}" destId="{A02F12E8-7302-4E40-AADA-A19C222FE7F8}" srcOrd="0" destOrd="0" presId="urn:microsoft.com/office/officeart/2005/8/layout/hierarchy4"/>
    <dgm:cxn modelId="{8C939F64-9735-4438-93D1-421F5039C87B}" type="presParOf" srcId="{A02F12E8-7302-4E40-AADA-A19C222FE7F8}" destId="{423A4D63-4F30-49D0-BBAA-A6CD66704979}" srcOrd="0" destOrd="0" presId="urn:microsoft.com/office/officeart/2005/8/layout/hierarchy4"/>
    <dgm:cxn modelId="{4A48F281-27B4-46ED-B308-DE3586743FEB}" type="presParOf" srcId="{A02F12E8-7302-4E40-AADA-A19C222FE7F8}" destId="{A6C02CDE-45DA-4EC9-8105-BA30660137EF}" srcOrd="1" destOrd="0" presId="urn:microsoft.com/office/officeart/2005/8/layout/hierarchy4"/>
    <dgm:cxn modelId="{E8301010-0C8C-4A5B-ADF4-47ABE725AA20}" type="presParOf" srcId="{F02BDEEE-885C-40AB-90F6-D454B2EC191B}" destId="{F18E4EF7-5C3E-4BB0-B782-CAA536B79D42}" srcOrd="1" destOrd="0" presId="urn:microsoft.com/office/officeart/2005/8/layout/hierarchy4"/>
    <dgm:cxn modelId="{BA097125-88E5-4E15-B901-1E02C0D7C42B}" type="presParOf" srcId="{F02BDEEE-885C-40AB-90F6-D454B2EC191B}" destId="{F7C785A8-D4F2-42A9-8495-DD11E43CA25C}" srcOrd="2" destOrd="0" presId="urn:microsoft.com/office/officeart/2005/8/layout/hierarchy4"/>
    <dgm:cxn modelId="{E5B925A3-F29D-4C53-9A30-DE19313C851A}" type="presParOf" srcId="{F7C785A8-D4F2-42A9-8495-DD11E43CA25C}" destId="{020656F8-82CD-4E1C-A2EA-17C14E234A61}" srcOrd="0" destOrd="0" presId="urn:microsoft.com/office/officeart/2005/8/layout/hierarchy4"/>
    <dgm:cxn modelId="{605C9FE5-860E-4CB9-BA7E-569DF747B37E}" type="presParOf" srcId="{F7C785A8-D4F2-42A9-8495-DD11E43CA25C}" destId="{6512842C-A0D1-48E1-B6B9-E674D9BF1D41}" srcOrd="1" destOrd="0" presId="urn:microsoft.com/office/officeart/2005/8/layout/hierarchy4"/>
    <dgm:cxn modelId="{41483E6C-BD7F-41D5-A362-A8318AB0E298}" type="presParOf" srcId="{F7C785A8-D4F2-42A9-8495-DD11E43CA25C}" destId="{AB54A7FF-AF7D-4F92-9308-8BB00CCF12E8}" srcOrd="2" destOrd="0" presId="urn:microsoft.com/office/officeart/2005/8/layout/hierarchy4"/>
    <dgm:cxn modelId="{5BB3648F-E47B-4F79-918B-C06E037271AD}" type="presParOf" srcId="{AB54A7FF-AF7D-4F92-9308-8BB00CCF12E8}" destId="{D0ED3E84-ECE1-4480-AA95-689366194E64}" srcOrd="0" destOrd="0" presId="urn:microsoft.com/office/officeart/2005/8/layout/hierarchy4"/>
    <dgm:cxn modelId="{E4562313-9058-484F-8D4C-FEC4BCACD95C}" type="presParOf" srcId="{D0ED3E84-ECE1-4480-AA95-689366194E64}" destId="{4E1DE3C1-170B-4C10-9A03-1030E28CB246}" srcOrd="0" destOrd="0" presId="urn:microsoft.com/office/officeart/2005/8/layout/hierarchy4"/>
    <dgm:cxn modelId="{32B44A33-0F5F-43FE-BB68-8122F9AF5109}" type="presParOf" srcId="{D0ED3E84-ECE1-4480-AA95-689366194E64}" destId="{6DF6AD14-079E-49AA-98F5-D0C047B9C4F5}"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A37FB2-4B1A-44B7-B9A8-E1E43BA2B245}" type="doc">
      <dgm:prSet loTypeId="urn:microsoft.com/office/officeart/2005/8/layout/hierarchy4" loCatId="relationship" qsTypeId="urn:microsoft.com/office/officeart/2005/8/quickstyle/simple5" qsCatId="simple" csTypeId="urn:microsoft.com/office/officeart/2005/8/colors/accent1_2" csCatId="accent1" phldr="1"/>
      <dgm:spPr/>
      <dgm:t>
        <a:bodyPr/>
        <a:lstStyle/>
        <a:p>
          <a:endParaRPr lang="en-US"/>
        </a:p>
      </dgm:t>
    </dgm:pt>
    <dgm:pt modelId="{B801029C-5967-432C-A3F2-3C4D5BED2F87}">
      <dgm:prSet phldrT="[Text]"/>
      <dgm:spPr/>
      <dgm:t>
        <a:bodyPr/>
        <a:lstStyle/>
        <a:p>
          <a:r>
            <a:rPr lang="en-US" dirty="0" smtClean="0"/>
            <a:t>Client GUI Application</a:t>
          </a:r>
          <a:endParaRPr lang="en-US" dirty="0"/>
        </a:p>
      </dgm:t>
    </dgm:pt>
    <dgm:pt modelId="{F0DA88DE-B27D-4F36-8B1B-0D90CC7CE8C0}" type="parTrans" cxnId="{B9F4E854-C4E9-4610-AAB5-A3F0F51E00EC}">
      <dgm:prSet/>
      <dgm:spPr/>
      <dgm:t>
        <a:bodyPr/>
        <a:lstStyle/>
        <a:p>
          <a:endParaRPr lang="en-US"/>
        </a:p>
      </dgm:t>
    </dgm:pt>
    <dgm:pt modelId="{737F2252-A588-40C1-AB34-671D93CC0A1B}" type="sibTrans" cxnId="{B9F4E854-C4E9-4610-AAB5-A3F0F51E00EC}">
      <dgm:prSet/>
      <dgm:spPr/>
      <dgm:t>
        <a:bodyPr/>
        <a:lstStyle/>
        <a:p>
          <a:endParaRPr lang="en-US"/>
        </a:p>
      </dgm:t>
    </dgm:pt>
    <dgm:pt modelId="{A926332C-C7E5-4F7E-9956-447BF3C62FA6}">
      <dgm:prSet phldrT="[Text]"/>
      <dgm:spPr/>
      <dgm:t>
        <a:bodyPr/>
        <a:lstStyle/>
        <a:p>
          <a:r>
            <a:rPr lang="en-US" dirty="0" smtClean="0"/>
            <a:t>Protocol</a:t>
          </a:r>
          <a:endParaRPr lang="en-US" dirty="0"/>
        </a:p>
      </dgm:t>
    </dgm:pt>
    <dgm:pt modelId="{3A68FA00-C6D9-4F5F-90C3-E7C9CD53C4A1}" type="parTrans" cxnId="{C1A12913-EF66-4ED3-8DEB-64F4AD27A561}">
      <dgm:prSet/>
      <dgm:spPr/>
      <dgm:t>
        <a:bodyPr/>
        <a:lstStyle/>
        <a:p>
          <a:endParaRPr lang="en-US"/>
        </a:p>
      </dgm:t>
    </dgm:pt>
    <dgm:pt modelId="{B4BACDB4-1BB2-43C7-846A-EFC2EABDFB16}" type="sibTrans" cxnId="{C1A12913-EF66-4ED3-8DEB-64F4AD27A561}">
      <dgm:prSet/>
      <dgm:spPr/>
      <dgm:t>
        <a:bodyPr/>
        <a:lstStyle/>
        <a:p>
          <a:endParaRPr lang="en-US"/>
        </a:p>
      </dgm:t>
    </dgm:pt>
    <dgm:pt modelId="{A9201687-5FB1-4023-966F-67A81CD8D2C2}">
      <dgm:prSet phldrT="[Text]"/>
      <dgm:spPr/>
      <dgm:t>
        <a:bodyPr/>
        <a:lstStyle/>
        <a:p>
          <a:r>
            <a:rPr lang="en-US" dirty="0" smtClean="0"/>
            <a:t>Client GUI Listener</a:t>
          </a:r>
          <a:endParaRPr lang="en-US" dirty="0"/>
        </a:p>
      </dgm:t>
    </dgm:pt>
    <dgm:pt modelId="{99DD9691-E395-41A2-8665-48E6FB33B431}" type="parTrans" cxnId="{30E41A10-8932-44D4-967C-066921FBCD6C}">
      <dgm:prSet/>
      <dgm:spPr/>
      <dgm:t>
        <a:bodyPr/>
        <a:lstStyle/>
        <a:p>
          <a:endParaRPr lang="en-US"/>
        </a:p>
      </dgm:t>
    </dgm:pt>
    <dgm:pt modelId="{F9BDDF1A-EC52-477B-A8AF-9B342D1987F7}" type="sibTrans" cxnId="{30E41A10-8932-44D4-967C-066921FBCD6C}">
      <dgm:prSet/>
      <dgm:spPr/>
      <dgm:t>
        <a:bodyPr/>
        <a:lstStyle/>
        <a:p>
          <a:endParaRPr lang="en-US"/>
        </a:p>
      </dgm:t>
    </dgm:pt>
    <dgm:pt modelId="{6576826D-8C1D-4713-955B-48819CB88010}">
      <dgm:prSet phldrT="[Text]"/>
      <dgm:spPr/>
      <dgm:t>
        <a:bodyPr/>
        <a:lstStyle/>
        <a:p>
          <a:r>
            <a:rPr lang="en-US" dirty="0" smtClean="0"/>
            <a:t>Protocol</a:t>
          </a:r>
          <a:endParaRPr lang="en-US" dirty="0"/>
        </a:p>
      </dgm:t>
    </dgm:pt>
    <dgm:pt modelId="{E9A65620-9E1A-47D7-8C91-CE568B5D44EF}" type="parTrans" cxnId="{BC20C9A1-DDD5-4483-90D3-89CD857B34BB}">
      <dgm:prSet/>
      <dgm:spPr/>
      <dgm:t>
        <a:bodyPr/>
        <a:lstStyle/>
        <a:p>
          <a:endParaRPr lang="en-US"/>
        </a:p>
      </dgm:t>
    </dgm:pt>
    <dgm:pt modelId="{C5882650-7C56-402D-A5E6-D5A002A57EF2}" type="sibTrans" cxnId="{BC20C9A1-DDD5-4483-90D3-89CD857B34BB}">
      <dgm:prSet/>
      <dgm:spPr/>
      <dgm:t>
        <a:bodyPr/>
        <a:lstStyle/>
        <a:p>
          <a:endParaRPr lang="en-US"/>
        </a:p>
      </dgm:t>
    </dgm:pt>
    <dgm:pt modelId="{314012E9-C2D7-408A-B0E0-EBB6CED1414D}">
      <dgm:prSet phldrT="[Text]"/>
      <dgm:spPr/>
      <dgm:t>
        <a:bodyPr/>
        <a:lstStyle/>
        <a:p>
          <a:r>
            <a:rPr lang="en-US" dirty="0" err="1" smtClean="0"/>
            <a:t>Tcp</a:t>
          </a:r>
          <a:r>
            <a:rPr lang="en-US" dirty="0" smtClean="0"/>
            <a:t> Client</a:t>
          </a:r>
          <a:endParaRPr lang="en-US" dirty="0"/>
        </a:p>
      </dgm:t>
    </dgm:pt>
    <dgm:pt modelId="{F5C61CFF-9B1D-42C0-A0E8-CA51EFB1A680}" type="parTrans" cxnId="{50C38FC6-BFC6-4DDC-A2CB-11676C00846D}">
      <dgm:prSet/>
      <dgm:spPr/>
      <dgm:t>
        <a:bodyPr/>
        <a:lstStyle/>
        <a:p>
          <a:endParaRPr lang="en-US"/>
        </a:p>
      </dgm:t>
    </dgm:pt>
    <dgm:pt modelId="{6193070F-E685-4B6D-9158-5FCD9AEC37A9}" type="sibTrans" cxnId="{50C38FC6-BFC6-4DDC-A2CB-11676C00846D}">
      <dgm:prSet/>
      <dgm:spPr/>
      <dgm:t>
        <a:bodyPr/>
        <a:lstStyle/>
        <a:p>
          <a:endParaRPr lang="en-US"/>
        </a:p>
      </dgm:t>
    </dgm:pt>
    <dgm:pt modelId="{013EFF1A-E014-4A08-89FA-6D977C476EB3}">
      <dgm:prSet phldrT="[Text]"/>
      <dgm:spPr/>
      <dgm:t>
        <a:bodyPr/>
        <a:lstStyle/>
        <a:p>
          <a:r>
            <a:rPr lang="en-US" dirty="0" smtClean="0"/>
            <a:t>Logical Database</a:t>
          </a:r>
          <a:endParaRPr lang="en-US" dirty="0"/>
        </a:p>
      </dgm:t>
    </dgm:pt>
    <dgm:pt modelId="{A4B0C579-4644-4846-80C1-428C83AB9B87}" type="parTrans" cxnId="{4C6E4253-EF60-4462-8272-F7825125C527}">
      <dgm:prSet/>
      <dgm:spPr/>
      <dgm:t>
        <a:bodyPr/>
        <a:lstStyle/>
        <a:p>
          <a:endParaRPr lang="en-US"/>
        </a:p>
      </dgm:t>
    </dgm:pt>
    <dgm:pt modelId="{7BC12A34-6993-446F-BFDA-96D8713E38D8}" type="sibTrans" cxnId="{4C6E4253-EF60-4462-8272-F7825125C527}">
      <dgm:prSet/>
      <dgm:spPr/>
      <dgm:t>
        <a:bodyPr/>
        <a:lstStyle/>
        <a:p>
          <a:endParaRPr lang="en-US"/>
        </a:p>
      </dgm:t>
    </dgm:pt>
    <dgm:pt modelId="{79327B5A-574A-445C-BF28-C523E379D9FF}">
      <dgm:prSet phldrT="[Text]"/>
      <dgm:spPr/>
      <dgm:t>
        <a:bodyPr/>
        <a:lstStyle/>
        <a:p>
          <a:r>
            <a:rPr lang="en-US" dirty="0" err="1" smtClean="0"/>
            <a:t>Tcp</a:t>
          </a:r>
          <a:r>
            <a:rPr lang="en-US" dirty="0" smtClean="0"/>
            <a:t> Client</a:t>
          </a:r>
          <a:endParaRPr lang="en-US" dirty="0"/>
        </a:p>
      </dgm:t>
    </dgm:pt>
    <dgm:pt modelId="{308D58D7-177F-4A1F-9F70-A19C816F4346}" type="parTrans" cxnId="{A8B47EC2-25B6-40E5-BAFD-887D89397BE5}">
      <dgm:prSet/>
      <dgm:spPr/>
      <dgm:t>
        <a:bodyPr/>
        <a:lstStyle/>
        <a:p>
          <a:endParaRPr lang="en-US"/>
        </a:p>
      </dgm:t>
    </dgm:pt>
    <dgm:pt modelId="{B8ECCA09-246A-4BC1-A65F-58F6A92B2B09}" type="sibTrans" cxnId="{A8B47EC2-25B6-40E5-BAFD-887D89397BE5}">
      <dgm:prSet/>
      <dgm:spPr/>
      <dgm:t>
        <a:bodyPr/>
        <a:lstStyle/>
        <a:p>
          <a:endParaRPr lang="en-US"/>
        </a:p>
      </dgm:t>
    </dgm:pt>
    <dgm:pt modelId="{A0D2ABB2-A7EB-4BDB-9CBF-E51A9E43D0FE}" type="pres">
      <dgm:prSet presAssocID="{C0A37FB2-4B1A-44B7-B9A8-E1E43BA2B245}" presName="Name0" presStyleCnt="0">
        <dgm:presLayoutVars>
          <dgm:chPref val="1"/>
          <dgm:dir/>
          <dgm:animOne val="branch"/>
          <dgm:animLvl val="lvl"/>
          <dgm:resizeHandles/>
        </dgm:presLayoutVars>
      </dgm:prSet>
      <dgm:spPr/>
    </dgm:pt>
    <dgm:pt modelId="{37C5FFBE-B709-44A4-8DF6-B557A915A359}" type="pres">
      <dgm:prSet presAssocID="{B801029C-5967-432C-A3F2-3C4D5BED2F87}" presName="vertOne" presStyleCnt="0"/>
      <dgm:spPr/>
    </dgm:pt>
    <dgm:pt modelId="{FB14590F-A4E8-4DC9-89F4-2D5231E24893}" type="pres">
      <dgm:prSet presAssocID="{B801029C-5967-432C-A3F2-3C4D5BED2F87}" presName="txOne" presStyleLbl="node0" presStyleIdx="0" presStyleCnt="2">
        <dgm:presLayoutVars>
          <dgm:chPref val="3"/>
        </dgm:presLayoutVars>
      </dgm:prSet>
      <dgm:spPr/>
      <dgm:t>
        <a:bodyPr/>
        <a:lstStyle/>
        <a:p>
          <a:endParaRPr lang="en-US"/>
        </a:p>
      </dgm:t>
    </dgm:pt>
    <dgm:pt modelId="{40294AED-69AA-41F5-AE18-DDDF5813882D}" type="pres">
      <dgm:prSet presAssocID="{B801029C-5967-432C-A3F2-3C4D5BED2F87}" presName="parTransOne" presStyleCnt="0"/>
      <dgm:spPr/>
    </dgm:pt>
    <dgm:pt modelId="{E4D9FEE8-B933-4223-9D8C-B18792F3088B}" type="pres">
      <dgm:prSet presAssocID="{B801029C-5967-432C-A3F2-3C4D5BED2F87}" presName="horzOne" presStyleCnt="0"/>
      <dgm:spPr/>
    </dgm:pt>
    <dgm:pt modelId="{0D6E1865-3AD7-4D75-A230-CE44EBB6D353}" type="pres">
      <dgm:prSet presAssocID="{013EFF1A-E014-4A08-89FA-6D977C476EB3}" presName="vertTwo" presStyleCnt="0"/>
      <dgm:spPr/>
    </dgm:pt>
    <dgm:pt modelId="{8155BB45-387C-4C9E-AC3C-224E1DC7D6F9}" type="pres">
      <dgm:prSet presAssocID="{013EFF1A-E014-4A08-89FA-6D977C476EB3}" presName="txTwo" presStyleLbl="node2" presStyleIdx="0" presStyleCnt="3">
        <dgm:presLayoutVars>
          <dgm:chPref val="3"/>
        </dgm:presLayoutVars>
      </dgm:prSet>
      <dgm:spPr/>
      <dgm:t>
        <a:bodyPr/>
        <a:lstStyle/>
        <a:p>
          <a:endParaRPr lang="en-US"/>
        </a:p>
      </dgm:t>
    </dgm:pt>
    <dgm:pt modelId="{B896299C-B2A4-4C94-B4DF-6797487952B6}" type="pres">
      <dgm:prSet presAssocID="{013EFF1A-E014-4A08-89FA-6D977C476EB3}" presName="horzTwo" presStyleCnt="0"/>
      <dgm:spPr/>
    </dgm:pt>
    <dgm:pt modelId="{03B4F454-9707-4A84-A334-3C906A94A1EF}" type="pres">
      <dgm:prSet presAssocID="{7BC12A34-6993-446F-BFDA-96D8713E38D8}" presName="sibSpaceTwo" presStyleCnt="0"/>
      <dgm:spPr/>
    </dgm:pt>
    <dgm:pt modelId="{6AECD682-4184-47CD-8FE7-2861530EE49A}" type="pres">
      <dgm:prSet presAssocID="{A926332C-C7E5-4F7E-9956-447BF3C62FA6}" presName="vertTwo" presStyleCnt="0"/>
      <dgm:spPr/>
    </dgm:pt>
    <dgm:pt modelId="{147DA1E4-5368-4941-84EC-753EC82907A1}" type="pres">
      <dgm:prSet presAssocID="{A926332C-C7E5-4F7E-9956-447BF3C62FA6}" presName="txTwo" presStyleLbl="node2" presStyleIdx="1" presStyleCnt="3">
        <dgm:presLayoutVars>
          <dgm:chPref val="3"/>
        </dgm:presLayoutVars>
      </dgm:prSet>
      <dgm:spPr/>
    </dgm:pt>
    <dgm:pt modelId="{26A43F16-CBB9-40AA-9D14-C33848D1DB60}" type="pres">
      <dgm:prSet presAssocID="{A926332C-C7E5-4F7E-9956-447BF3C62FA6}" presName="parTransTwo" presStyleCnt="0"/>
      <dgm:spPr/>
    </dgm:pt>
    <dgm:pt modelId="{A380F215-3409-4D9B-B07F-E014E3C2EACF}" type="pres">
      <dgm:prSet presAssocID="{A926332C-C7E5-4F7E-9956-447BF3C62FA6}" presName="horzTwo" presStyleCnt="0"/>
      <dgm:spPr/>
    </dgm:pt>
    <dgm:pt modelId="{B8A27896-BB34-4448-B0AE-E76272612B0C}" type="pres">
      <dgm:prSet presAssocID="{79327B5A-574A-445C-BF28-C523E379D9FF}" presName="vertThree" presStyleCnt="0"/>
      <dgm:spPr/>
    </dgm:pt>
    <dgm:pt modelId="{C5921432-3CD6-437D-AF24-10C750E3B6E4}" type="pres">
      <dgm:prSet presAssocID="{79327B5A-574A-445C-BF28-C523E379D9FF}" presName="txThree" presStyleLbl="node3" presStyleIdx="0" presStyleCnt="2">
        <dgm:presLayoutVars>
          <dgm:chPref val="3"/>
        </dgm:presLayoutVars>
      </dgm:prSet>
      <dgm:spPr/>
      <dgm:t>
        <a:bodyPr/>
        <a:lstStyle/>
        <a:p>
          <a:endParaRPr lang="en-US"/>
        </a:p>
      </dgm:t>
    </dgm:pt>
    <dgm:pt modelId="{FC74FDA7-2C89-4A0D-B883-3B02C65338CD}" type="pres">
      <dgm:prSet presAssocID="{79327B5A-574A-445C-BF28-C523E379D9FF}" presName="horzThree" presStyleCnt="0"/>
      <dgm:spPr/>
    </dgm:pt>
    <dgm:pt modelId="{CB1BFB42-A0D6-4769-9044-AEB9B9178670}" type="pres">
      <dgm:prSet presAssocID="{737F2252-A588-40C1-AB34-671D93CC0A1B}" presName="sibSpaceOne" presStyleCnt="0"/>
      <dgm:spPr/>
    </dgm:pt>
    <dgm:pt modelId="{D3E0E675-284E-4099-BA5A-F9B5DC5E498F}" type="pres">
      <dgm:prSet presAssocID="{A9201687-5FB1-4023-966F-67A81CD8D2C2}" presName="vertOne" presStyleCnt="0"/>
      <dgm:spPr/>
    </dgm:pt>
    <dgm:pt modelId="{3D6FBF13-99D3-4F0C-8A8B-B43C6DE3474F}" type="pres">
      <dgm:prSet presAssocID="{A9201687-5FB1-4023-966F-67A81CD8D2C2}" presName="txOne" presStyleLbl="node0" presStyleIdx="1" presStyleCnt="2">
        <dgm:presLayoutVars>
          <dgm:chPref val="3"/>
        </dgm:presLayoutVars>
      </dgm:prSet>
      <dgm:spPr/>
      <dgm:t>
        <a:bodyPr/>
        <a:lstStyle/>
        <a:p>
          <a:endParaRPr lang="en-US"/>
        </a:p>
      </dgm:t>
    </dgm:pt>
    <dgm:pt modelId="{34E30871-D15E-4453-80B9-894BE9E488D2}" type="pres">
      <dgm:prSet presAssocID="{A9201687-5FB1-4023-966F-67A81CD8D2C2}" presName="parTransOne" presStyleCnt="0"/>
      <dgm:spPr/>
    </dgm:pt>
    <dgm:pt modelId="{ECB3EE01-5CFA-4108-9533-A65F66BED036}" type="pres">
      <dgm:prSet presAssocID="{A9201687-5FB1-4023-966F-67A81CD8D2C2}" presName="horzOne" presStyleCnt="0"/>
      <dgm:spPr/>
    </dgm:pt>
    <dgm:pt modelId="{ACA6A61B-1C12-411A-A926-93FBF737C3B6}" type="pres">
      <dgm:prSet presAssocID="{6576826D-8C1D-4713-955B-48819CB88010}" presName="vertTwo" presStyleCnt="0"/>
      <dgm:spPr/>
    </dgm:pt>
    <dgm:pt modelId="{FB1E30D1-AE25-4705-B045-8E7C0974FB0A}" type="pres">
      <dgm:prSet presAssocID="{6576826D-8C1D-4713-955B-48819CB88010}" presName="txTwo" presStyleLbl="node2" presStyleIdx="2" presStyleCnt="3">
        <dgm:presLayoutVars>
          <dgm:chPref val="3"/>
        </dgm:presLayoutVars>
      </dgm:prSet>
      <dgm:spPr/>
      <dgm:t>
        <a:bodyPr/>
        <a:lstStyle/>
        <a:p>
          <a:endParaRPr lang="en-US"/>
        </a:p>
      </dgm:t>
    </dgm:pt>
    <dgm:pt modelId="{2A95554A-9479-4E3E-B5F0-C0256BCF6EFF}" type="pres">
      <dgm:prSet presAssocID="{6576826D-8C1D-4713-955B-48819CB88010}" presName="parTransTwo" presStyleCnt="0"/>
      <dgm:spPr/>
    </dgm:pt>
    <dgm:pt modelId="{2D39D088-48F4-4D8E-B897-569BC1C0373D}" type="pres">
      <dgm:prSet presAssocID="{6576826D-8C1D-4713-955B-48819CB88010}" presName="horzTwo" presStyleCnt="0"/>
      <dgm:spPr/>
    </dgm:pt>
    <dgm:pt modelId="{28741C91-3208-4D19-92AE-35CBDFF177A2}" type="pres">
      <dgm:prSet presAssocID="{314012E9-C2D7-408A-B0E0-EBB6CED1414D}" presName="vertThree" presStyleCnt="0"/>
      <dgm:spPr/>
    </dgm:pt>
    <dgm:pt modelId="{C8C07F28-1C0D-4C58-96A6-2688A8D728F8}" type="pres">
      <dgm:prSet presAssocID="{314012E9-C2D7-408A-B0E0-EBB6CED1414D}" presName="txThree" presStyleLbl="node3" presStyleIdx="1" presStyleCnt="2">
        <dgm:presLayoutVars>
          <dgm:chPref val="3"/>
        </dgm:presLayoutVars>
      </dgm:prSet>
      <dgm:spPr/>
      <dgm:t>
        <a:bodyPr/>
        <a:lstStyle/>
        <a:p>
          <a:endParaRPr lang="en-US"/>
        </a:p>
      </dgm:t>
    </dgm:pt>
    <dgm:pt modelId="{200249B9-C998-47D6-A7EB-D0966B1C1B86}" type="pres">
      <dgm:prSet presAssocID="{314012E9-C2D7-408A-B0E0-EBB6CED1414D}" presName="horzThree" presStyleCnt="0"/>
      <dgm:spPr/>
    </dgm:pt>
  </dgm:ptLst>
  <dgm:cxnLst>
    <dgm:cxn modelId="{B9F4E854-C4E9-4610-AAB5-A3F0F51E00EC}" srcId="{C0A37FB2-4B1A-44B7-B9A8-E1E43BA2B245}" destId="{B801029C-5967-432C-A3F2-3C4D5BED2F87}" srcOrd="0" destOrd="0" parTransId="{F0DA88DE-B27D-4F36-8B1B-0D90CC7CE8C0}" sibTransId="{737F2252-A588-40C1-AB34-671D93CC0A1B}"/>
    <dgm:cxn modelId="{50C38FC6-BFC6-4DDC-A2CB-11676C00846D}" srcId="{6576826D-8C1D-4713-955B-48819CB88010}" destId="{314012E9-C2D7-408A-B0E0-EBB6CED1414D}" srcOrd="0" destOrd="0" parTransId="{F5C61CFF-9B1D-42C0-A0E8-CA51EFB1A680}" sibTransId="{6193070F-E685-4B6D-9158-5FCD9AEC37A9}"/>
    <dgm:cxn modelId="{F31A10BC-978F-4AF6-BFB6-12F80386B753}" type="presOf" srcId="{314012E9-C2D7-408A-B0E0-EBB6CED1414D}" destId="{C8C07F28-1C0D-4C58-96A6-2688A8D728F8}" srcOrd="0" destOrd="0" presId="urn:microsoft.com/office/officeart/2005/8/layout/hierarchy4"/>
    <dgm:cxn modelId="{544B24EA-3F98-45D6-9D43-2D72C8F57234}" type="presOf" srcId="{013EFF1A-E014-4A08-89FA-6D977C476EB3}" destId="{8155BB45-387C-4C9E-AC3C-224E1DC7D6F9}" srcOrd="0" destOrd="0" presId="urn:microsoft.com/office/officeart/2005/8/layout/hierarchy4"/>
    <dgm:cxn modelId="{C1A12913-EF66-4ED3-8DEB-64F4AD27A561}" srcId="{B801029C-5967-432C-A3F2-3C4D5BED2F87}" destId="{A926332C-C7E5-4F7E-9956-447BF3C62FA6}" srcOrd="1" destOrd="0" parTransId="{3A68FA00-C6D9-4F5F-90C3-E7C9CD53C4A1}" sibTransId="{B4BACDB4-1BB2-43C7-846A-EFC2EABDFB16}"/>
    <dgm:cxn modelId="{30E41A10-8932-44D4-967C-066921FBCD6C}" srcId="{C0A37FB2-4B1A-44B7-B9A8-E1E43BA2B245}" destId="{A9201687-5FB1-4023-966F-67A81CD8D2C2}" srcOrd="1" destOrd="0" parTransId="{99DD9691-E395-41A2-8665-48E6FB33B431}" sibTransId="{F9BDDF1A-EC52-477B-A8AF-9B342D1987F7}"/>
    <dgm:cxn modelId="{F0F3077F-4A90-4833-A048-278D3A888B6A}" type="presOf" srcId="{A926332C-C7E5-4F7E-9956-447BF3C62FA6}" destId="{147DA1E4-5368-4941-84EC-753EC82907A1}" srcOrd="0" destOrd="0" presId="urn:microsoft.com/office/officeart/2005/8/layout/hierarchy4"/>
    <dgm:cxn modelId="{C9778BE9-9B68-4FCE-88AF-F7782B388F32}" type="presOf" srcId="{A9201687-5FB1-4023-966F-67A81CD8D2C2}" destId="{3D6FBF13-99D3-4F0C-8A8B-B43C6DE3474F}" srcOrd="0" destOrd="0" presId="urn:microsoft.com/office/officeart/2005/8/layout/hierarchy4"/>
    <dgm:cxn modelId="{A8B47EC2-25B6-40E5-BAFD-887D89397BE5}" srcId="{A926332C-C7E5-4F7E-9956-447BF3C62FA6}" destId="{79327B5A-574A-445C-BF28-C523E379D9FF}" srcOrd="0" destOrd="0" parTransId="{308D58D7-177F-4A1F-9F70-A19C816F4346}" sibTransId="{B8ECCA09-246A-4BC1-A65F-58F6A92B2B09}"/>
    <dgm:cxn modelId="{3701E900-5E54-43E5-937B-0D243686505A}" type="presOf" srcId="{79327B5A-574A-445C-BF28-C523E379D9FF}" destId="{C5921432-3CD6-437D-AF24-10C750E3B6E4}" srcOrd="0" destOrd="0" presId="urn:microsoft.com/office/officeart/2005/8/layout/hierarchy4"/>
    <dgm:cxn modelId="{3AD374D0-E4AF-4B8F-B54C-90A5552A5EEA}" type="presOf" srcId="{6576826D-8C1D-4713-955B-48819CB88010}" destId="{FB1E30D1-AE25-4705-B045-8E7C0974FB0A}" srcOrd="0" destOrd="0" presId="urn:microsoft.com/office/officeart/2005/8/layout/hierarchy4"/>
    <dgm:cxn modelId="{4C6E4253-EF60-4462-8272-F7825125C527}" srcId="{B801029C-5967-432C-A3F2-3C4D5BED2F87}" destId="{013EFF1A-E014-4A08-89FA-6D977C476EB3}" srcOrd="0" destOrd="0" parTransId="{A4B0C579-4644-4846-80C1-428C83AB9B87}" sibTransId="{7BC12A34-6993-446F-BFDA-96D8713E38D8}"/>
    <dgm:cxn modelId="{D2080399-9ED2-401C-9007-94825A7A8603}" type="presOf" srcId="{B801029C-5967-432C-A3F2-3C4D5BED2F87}" destId="{FB14590F-A4E8-4DC9-89F4-2D5231E24893}" srcOrd="0" destOrd="0" presId="urn:microsoft.com/office/officeart/2005/8/layout/hierarchy4"/>
    <dgm:cxn modelId="{BC20C9A1-DDD5-4483-90D3-89CD857B34BB}" srcId="{A9201687-5FB1-4023-966F-67A81CD8D2C2}" destId="{6576826D-8C1D-4713-955B-48819CB88010}" srcOrd="0" destOrd="0" parTransId="{E9A65620-9E1A-47D7-8C91-CE568B5D44EF}" sibTransId="{C5882650-7C56-402D-A5E6-D5A002A57EF2}"/>
    <dgm:cxn modelId="{ADF754AB-FCE3-4C83-9E27-E82DAF2C9C16}" type="presOf" srcId="{C0A37FB2-4B1A-44B7-B9A8-E1E43BA2B245}" destId="{A0D2ABB2-A7EB-4BDB-9CBF-E51A9E43D0FE}" srcOrd="0" destOrd="0" presId="urn:microsoft.com/office/officeart/2005/8/layout/hierarchy4"/>
    <dgm:cxn modelId="{CA3BAF04-A3CC-4B7E-A19E-5B93701724D2}" type="presParOf" srcId="{A0D2ABB2-A7EB-4BDB-9CBF-E51A9E43D0FE}" destId="{37C5FFBE-B709-44A4-8DF6-B557A915A359}" srcOrd="0" destOrd="0" presId="urn:microsoft.com/office/officeart/2005/8/layout/hierarchy4"/>
    <dgm:cxn modelId="{A7AAE92F-1069-441D-89BF-71F1FD2AB435}" type="presParOf" srcId="{37C5FFBE-B709-44A4-8DF6-B557A915A359}" destId="{FB14590F-A4E8-4DC9-89F4-2D5231E24893}" srcOrd="0" destOrd="0" presId="urn:microsoft.com/office/officeart/2005/8/layout/hierarchy4"/>
    <dgm:cxn modelId="{81E059E2-EB02-4124-86CE-8CAFEF259FE5}" type="presParOf" srcId="{37C5FFBE-B709-44A4-8DF6-B557A915A359}" destId="{40294AED-69AA-41F5-AE18-DDDF5813882D}" srcOrd="1" destOrd="0" presId="urn:microsoft.com/office/officeart/2005/8/layout/hierarchy4"/>
    <dgm:cxn modelId="{65928420-3EB8-44DD-B2A4-4CA579005ADB}" type="presParOf" srcId="{37C5FFBE-B709-44A4-8DF6-B557A915A359}" destId="{E4D9FEE8-B933-4223-9D8C-B18792F3088B}" srcOrd="2" destOrd="0" presId="urn:microsoft.com/office/officeart/2005/8/layout/hierarchy4"/>
    <dgm:cxn modelId="{41885FC5-3B5C-4B44-A140-BBE467E7229F}" type="presParOf" srcId="{E4D9FEE8-B933-4223-9D8C-B18792F3088B}" destId="{0D6E1865-3AD7-4D75-A230-CE44EBB6D353}" srcOrd="0" destOrd="0" presId="urn:microsoft.com/office/officeart/2005/8/layout/hierarchy4"/>
    <dgm:cxn modelId="{A8C2B734-90EB-4A4E-9F34-5A910A13522C}" type="presParOf" srcId="{0D6E1865-3AD7-4D75-A230-CE44EBB6D353}" destId="{8155BB45-387C-4C9E-AC3C-224E1DC7D6F9}" srcOrd="0" destOrd="0" presId="urn:microsoft.com/office/officeart/2005/8/layout/hierarchy4"/>
    <dgm:cxn modelId="{2AD051E6-4135-4976-BDD4-F0EDA567AAD8}" type="presParOf" srcId="{0D6E1865-3AD7-4D75-A230-CE44EBB6D353}" destId="{B896299C-B2A4-4C94-B4DF-6797487952B6}" srcOrd="1" destOrd="0" presId="urn:microsoft.com/office/officeart/2005/8/layout/hierarchy4"/>
    <dgm:cxn modelId="{DFB43A71-393C-4693-B225-1A0641B84DF7}" type="presParOf" srcId="{E4D9FEE8-B933-4223-9D8C-B18792F3088B}" destId="{03B4F454-9707-4A84-A334-3C906A94A1EF}" srcOrd="1" destOrd="0" presId="urn:microsoft.com/office/officeart/2005/8/layout/hierarchy4"/>
    <dgm:cxn modelId="{F31C5651-4903-4155-90CA-9DB5748D482D}" type="presParOf" srcId="{E4D9FEE8-B933-4223-9D8C-B18792F3088B}" destId="{6AECD682-4184-47CD-8FE7-2861530EE49A}" srcOrd="2" destOrd="0" presId="urn:microsoft.com/office/officeart/2005/8/layout/hierarchy4"/>
    <dgm:cxn modelId="{BFDA4E71-C27D-483B-8AA4-FF0874BA55EF}" type="presParOf" srcId="{6AECD682-4184-47CD-8FE7-2861530EE49A}" destId="{147DA1E4-5368-4941-84EC-753EC82907A1}" srcOrd="0" destOrd="0" presId="urn:microsoft.com/office/officeart/2005/8/layout/hierarchy4"/>
    <dgm:cxn modelId="{BFE436B4-A02B-42D3-89CB-CC331A0A96D2}" type="presParOf" srcId="{6AECD682-4184-47CD-8FE7-2861530EE49A}" destId="{26A43F16-CBB9-40AA-9D14-C33848D1DB60}" srcOrd="1" destOrd="0" presId="urn:microsoft.com/office/officeart/2005/8/layout/hierarchy4"/>
    <dgm:cxn modelId="{AA66268A-41A9-4D71-8077-8CDB1B73A499}" type="presParOf" srcId="{6AECD682-4184-47CD-8FE7-2861530EE49A}" destId="{A380F215-3409-4D9B-B07F-E014E3C2EACF}" srcOrd="2" destOrd="0" presId="urn:microsoft.com/office/officeart/2005/8/layout/hierarchy4"/>
    <dgm:cxn modelId="{2EC469A9-B76F-4949-AE42-565FCAB45B47}" type="presParOf" srcId="{A380F215-3409-4D9B-B07F-E014E3C2EACF}" destId="{B8A27896-BB34-4448-B0AE-E76272612B0C}" srcOrd="0" destOrd="0" presId="urn:microsoft.com/office/officeart/2005/8/layout/hierarchy4"/>
    <dgm:cxn modelId="{60061890-50D4-438A-B152-6EE17F615106}" type="presParOf" srcId="{B8A27896-BB34-4448-B0AE-E76272612B0C}" destId="{C5921432-3CD6-437D-AF24-10C750E3B6E4}" srcOrd="0" destOrd="0" presId="urn:microsoft.com/office/officeart/2005/8/layout/hierarchy4"/>
    <dgm:cxn modelId="{368FC328-54CB-4818-A457-E08BFF22B725}" type="presParOf" srcId="{B8A27896-BB34-4448-B0AE-E76272612B0C}" destId="{FC74FDA7-2C89-4A0D-B883-3B02C65338CD}" srcOrd="1" destOrd="0" presId="urn:microsoft.com/office/officeart/2005/8/layout/hierarchy4"/>
    <dgm:cxn modelId="{93F5450F-B168-42F3-BDED-543D35123492}" type="presParOf" srcId="{A0D2ABB2-A7EB-4BDB-9CBF-E51A9E43D0FE}" destId="{CB1BFB42-A0D6-4769-9044-AEB9B9178670}" srcOrd="1" destOrd="0" presId="urn:microsoft.com/office/officeart/2005/8/layout/hierarchy4"/>
    <dgm:cxn modelId="{DFBEE128-D955-4006-86C7-E1B4DFEA9A60}" type="presParOf" srcId="{A0D2ABB2-A7EB-4BDB-9CBF-E51A9E43D0FE}" destId="{D3E0E675-284E-4099-BA5A-F9B5DC5E498F}" srcOrd="2" destOrd="0" presId="urn:microsoft.com/office/officeart/2005/8/layout/hierarchy4"/>
    <dgm:cxn modelId="{DE5EB113-3DE6-43B3-BC51-46F875D31DF0}" type="presParOf" srcId="{D3E0E675-284E-4099-BA5A-F9B5DC5E498F}" destId="{3D6FBF13-99D3-4F0C-8A8B-B43C6DE3474F}" srcOrd="0" destOrd="0" presId="urn:microsoft.com/office/officeart/2005/8/layout/hierarchy4"/>
    <dgm:cxn modelId="{32B98DB3-8515-4353-A85A-FE33E4C27941}" type="presParOf" srcId="{D3E0E675-284E-4099-BA5A-F9B5DC5E498F}" destId="{34E30871-D15E-4453-80B9-894BE9E488D2}" srcOrd="1" destOrd="0" presId="urn:microsoft.com/office/officeart/2005/8/layout/hierarchy4"/>
    <dgm:cxn modelId="{291C787C-BD33-4F09-B005-6B5102FDD1C6}" type="presParOf" srcId="{D3E0E675-284E-4099-BA5A-F9B5DC5E498F}" destId="{ECB3EE01-5CFA-4108-9533-A65F66BED036}" srcOrd="2" destOrd="0" presId="urn:microsoft.com/office/officeart/2005/8/layout/hierarchy4"/>
    <dgm:cxn modelId="{82716649-412E-4CFF-B77E-4CD0437A62AD}" type="presParOf" srcId="{ECB3EE01-5CFA-4108-9533-A65F66BED036}" destId="{ACA6A61B-1C12-411A-A926-93FBF737C3B6}" srcOrd="0" destOrd="0" presId="urn:microsoft.com/office/officeart/2005/8/layout/hierarchy4"/>
    <dgm:cxn modelId="{D4518F37-5520-47D5-8B77-C0F604AF64D3}" type="presParOf" srcId="{ACA6A61B-1C12-411A-A926-93FBF737C3B6}" destId="{FB1E30D1-AE25-4705-B045-8E7C0974FB0A}" srcOrd="0" destOrd="0" presId="urn:microsoft.com/office/officeart/2005/8/layout/hierarchy4"/>
    <dgm:cxn modelId="{A8438C19-0E87-45EF-8A4B-E8B12EE28F47}" type="presParOf" srcId="{ACA6A61B-1C12-411A-A926-93FBF737C3B6}" destId="{2A95554A-9479-4E3E-B5F0-C0256BCF6EFF}" srcOrd="1" destOrd="0" presId="urn:microsoft.com/office/officeart/2005/8/layout/hierarchy4"/>
    <dgm:cxn modelId="{78A13809-2BD4-4856-B583-BE432B346E6E}" type="presParOf" srcId="{ACA6A61B-1C12-411A-A926-93FBF737C3B6}" destId="{2D39D088-48F4-4D8E-B897-569BC1C0373D}" srcOrd="2" destOrd="0" presId="urn:microsoft.com/office/officeart/2005/8/layout/hierarchy4"/>
    <dgm:cxn modelId="{82DA1A88-F4FF-4141-B6F2-50DD240D02A1}" type="presParOf" srcId="{2D39D088-48F4-4D8E-B897-569BC1C0373D}" destId="{28741C91-3208-4D19-92AE-35CBDFF177A2}" srcOrd="0" destOrd="0" presId="urn:microsoft.com/office/officeart/2005/8/layout/hierarchy4"/>
    <dgm:cxn modelId="{6394860B-6700-4BD1-B348-2AB4E438FFEE}" type="presParOf" srcId="{28741C91-3208-4D19-92AE-35CBDFF177A2}" destId="{C8C07F28-1C0D-4C58-96A6-2688A8D728F8}" srcOrd="0" destOrd="0" presId="urn:microsoft.com/office/officeart/2005/8/layout/hierarchy4"/>
    <dgm:cxn modelId="{640B280B-2AA3-4E1A-B2B6-E7D377C79849}" type="presParOf" srcId="{28741C91-3208-4D19-92AE-35CBDFF177A2}" destId="{200249B9-C998-47D6-A7EB-D0966B1C1B86}"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1390EF-3307-4CC2-A2EB-49E11CFBBA64}" type="doc">
      <dgm:prSet loTypeId="urn:microsoft.com/office/officeart/2005/8/layout/gear1" loCatId="process" qsTypeId="urn:microsoft.com/office/officeart/2005/8/quickstyle/simple1" qsCatId="simple" csTypeId="urn:microsoft.com/office/officeart/2005/8/colors/accent1_2" csCatId="accent1" phldr="1"/>
      <dgm:spPr/>
      <dgm:t>
        <a:bodyPr/>
        <a:lstStyle/>
        <a:p>
          <a:endParaRPr lang="en-US"/>
        </a:p>
      </dgm:t>
    </dgm:pt>
    <dgm:pt modelId="{6935DF39-C7AF-42F5-9247-E782C6062CBF}">
      <dgm:prSet phldrT="[Text]"/>
      <dgm:spPr/>
      <dgm:t>
        <a:bodyPr/>
        <a:lstStyle/>
        <a:p>
          <a:r>
            <a:rPr lang="en-US" dirty="0" smtClean="0"/>
            <a:t>Massage </a:t>
          </a:r>
          <a:r>
            <a:rPr lang="en-US" dirty="0" smtClean="0"/>
            <a:t>Handler </a:t>
          </a:r>
          <a:endParaRPr lang="en-US" dirty="0"/>
        </a:p>
      </dgm:t>
    </dgm:pt>
    <dgm:pt modelId="{E58FE0AE-BDA2-40A9-B1DE-FE9B05EF1774}" type="parTrans" cxnId="{51A3B52E-EB06-49A5-A3CB-BA12BAA1E630}">
      <dgm:prSet/>
      <dgm:spPr/>
      <dgm:t>
        <a:bodyPr/>
        <a:lstStyle/>
        <a:p>
          <a:endParaRPr lang="en-US"/>
        </a:p>
      </dgm:t>
    </dgm:pt>
    <dgm:pt modelId="{F614E94F-2C19-45A7-B261-6F86BAEB75AC}" type="sibTrans" cxnId="{51A3B52E-EB06-49A5-A3CB-BA12BAA1E630}">
      <dgm:prSet/>
      <dgm:spPr/>
      <dgm:t>
        <a:bodyPr/>
        <a:lstStyle/>
        <a:p>
          <a:endParaRPr lang="en-US"/>
        </a:p>
      </dgm:t>
    </dgm:pt>
    <dgm:pt modelId="{26A4D9B8-7D57-4603-9DD1-9E64763B49EC}">
      <dgm:prSet phldrT="[Text]"/>
      <dgm:spPr/>
      <dgm:t>
        <a:bodyPr/>
        <a:lstStyle/>
        <a:p>
          <a:r>
            <a:rPr lang="en-US" dirty="0" smtClean="0"/>
            <a:t>TCP Server</a:t>
          </a:r>
          <a:endParaRPr lang="en-US" dirty="0"/>
        </a:p>
      </dgm:t>
    </dgm:pt>
    <dgm:pt modelId="{2B24734A-EAC7-4720-9ADD-E6F0A81C7DEB}" type="parTrans" cxnId="{461E4FC9-4CBF-4113-A7BD-A4D2E0F106A3}">
      <dgm:prSet/>
      <dgm:spPr/>
      <dgm:t>
        <a:bodyPr/>
        <a:lstStyle/>
        <a:p>
          <a:endParaRPr lang="en-US"/>
        </a:p>
      </dgm:t>
    </dgm:pt>
    <dgm:pt modelId="{077E8A5A-2E41-490D-99F1-6416CBA4B989}" type="sibTrans" cxnId="{461E4FC9-4CBF-4113-A7BD-A4D2E0F106A3}">
      <dgm:prSet/>
      <dgm:spPr/>
      <dgm:t>
        <a:bodyPr/>
        <a:lstStyle/>
        <a:p>
          <a:endParaRPr lang="en-US"/>
        </a:p>
      </dgm:t>
    </dgm:pt>
    <dgm:pt modelId="{FEF0237F-B5A5-41E1-A5E9-63F8AAAAD3F0}">
      <dgm:prSet phldrT="[Text]"/>
      <dgm:spPr/>
      <dgm:t>
        <a:bodyPr/>
        <a:lstStyle/>
        <a:p>
          <a:r>
            <a:rPr lang="en-US" dirty="0" smtClean="0"/>
            <a:t>Forum Server</a:t>
          </a:r>
          <a:endParaRPr lang="en-US" dirty="0"/>
        </a:p>
      </dgm:t>
    </dgm:pt>
    <dgm:pt modelId="{451617E8-C26B-48BE-AD33-8694C25C980A}" type="parTrans" cxnId="{EF9C14E4-1E8E-4921-AED5-E8A3632B7AF1}">
      <dgm:prSet/>
      <dgm:spPr/>
      <dgm:t>
        <a:bodyPr/>
        <a:lstStyle/>
        <a:p>
          <a:endParaRPr lang="en-US"/>
        </a:p>
      </dgm:t>
    </dgm:pt>
    <dgm:pt modelId="{C99857E7-B70C-4821-8394-3895E3B753B3}" type="sibTrans" cxnId="{EF9C14E4-1E8E-4921-AED5-E8A3632B7AF1}">
      <dgm:prSet/>
      <dgm:spPr/>
      <dgm:t>
        <a:bodyPr/>
        <a:lstStyle/>
        <a:p>
          <a:endParaRPr lang="en-US"/>
        </a:p>
      </dgm:t>
    </dgm:pt>
    <dgm:pt modelId="{76F09C7F-D7AE-4D4C-8811-1FF123E9BFAD}" type="pres">
      <dgm:prSet presAssocID="{BA1390EF-3307-4CC2-A2EB-49E11CFBBA64}" presName="composite" presStyleCnt="0">
        <dgm:presLayoutVars>
          <dgm:chMax val="3"/>
          <dgm:animLvl val="lvl"/>
          <dgm:resizeHandles val="exact"/>
        </dgm:presLayoutVars>
      </dgm:prSet>
      <dgm:spPr/>
    </dgm:pt>
    <dgm:pt modelId="{8B9CA042-EC94-4359-8A74-89665CBD6C74}" type="pres">
      <dgm:prSet presAssocID="{FEF0237F-B5A5-41E1-A5E9-63F8AAAAD3F0}" presName="gear1" presStyleLbl="node1" presStyleIdx="0" presStyleCnt="3">
        <dgm:presLayoutVars>
          <dgm:chMax val="1"/>
          <dgm:bulletEnabled val="1"/>
        </dgm:presLayoutVars>
      </dgm:prSet>
      <dgm:spPr/>
      <dgm:t>
        <a:bodyPr/>
        <a:lstStyle/>
        <a:p>
          <a:endParaRPr lang="en-US"/>
        </a:p>
      </dgm:t>
    </dgm:pt>
    <dgm:pt modelId="{5852E7F4-4A3C-4978-8E44-1278633D12DE}" type="pres">
      <dgm:prSet presAssocID="{FEF0237F-B5A5-41E1-A5E9-63F8AAAAD3F0}" presName="gear1srcNode" presStyleLbl="node1" presStyleIdx="0" presStyleCnt="3"/>
      <dgm:spPr/>
    </dgm:pt>
    <dgm:pt modelId="{27BA3323-9181-4C45-A1FA-3464A2A02B42}" type="pres">
      <dgm:prSet presAssocID="{FEF0237F-B5A5-41E1-A5E9-63F8AAAAD3F0}" presName="gear1dstNode" presStyleLbl="node1" presStyleIdx="0" presStyleCnt="3"/>
      <dgm:spPr/>
    </dgm:pt>
    <dgm:pt modelId="{45E43D73-D580-445F-A345-F619D0BE235B}" type="pres">
      <dgm:prSet presAssocID="{6935DF39-C7AF-42F5-9247-E782C6062CBF}" presName="gear2" presStyleLbl="node1" presStyleIdx="1" presStyleCnt="3" custLinFactNeighborX="833" custLinFactNeighborY="3333">
        <dgm:presLayoutVars>
          <dgm:chMax val="1"/>
          <dgm:bulletEnabled val="1"/>
        </dgm:presLayoutVars>
      </dgm:prSet>
      <dgm:spPr/>
    </dgm:pt>
    <dgm:pt modelId="{19CDA10E-FAB1-4C2D-BFE8-B7F2BBC2434F}" type="pres">
      <dgm:prSet presAssocID="{6935DF39-C7AF-42F5-9247-E782C6062CBF}" presName="gear2srcNode" presStyleLbl="node1" presStyleIdx="1" presStyleCnt="3"/>
      <dgm:spPr/>
    </dgm:pt>
    <dgm:pt modelId="{15F41AAE-4D74-4629-9182-28CDF458D501}" type="pres">
      <dgm:prSet presAssocID="{6935DF39-C7AF-42F5-9247-E782C6062CBF}" presName="gear2dstNode" presStyleLbl="node1" presStyleIdx="1" presStyleCnt="3"/>
      <dgm:spPr/>
    </dgm:pt>
    <dgm:pt modelId="{5104BB4C-A0F5-4F95-9CB7-CD0388831EE7}" type="pres">
      <dgm:prSet presAssocID="{26A4D9B8-7D57-4603-9DD1-9E64763B49EC}" presName="gear3" presStyleLbl="node1" presStyleIdx="2" presStyleCnt="3"/>
      <dgm:spPr/>
      <dgm:t>
        <a:bodyPr/>
        <a:lstStyle/>
        <a:p>
          <a:endParaRPr lang="en-US"/>
        </a:p>
      </dgm:t>
    </dgm:pt>
    <dgm:pt modelId="{F53FE747-C8F6-4A62-8D06-236F61C2BA0E}" type="pres">
      <dgm:prSet presAssocID="{26A4D9B8-7D57-4603-9DD1-9E64763B49EC}" presName="gear3tx" presStyleLbl="node1" presStyleIdx="2" presStyleCnt="3">
        <dgm:presLayoutVars>
          <dgm:chMax val="1"/>
          <dgm:bulletEnabled val="1"/>
        </dgm:presLayoutVars>
      </dgm:prSet>
      <dgm:spPr/>
      <dgm:t>
        <a:bodyPr/>
        <a:lstStyle/>
        <a:p>
          <a:endParaRPr lang="en-US"/>
        </a:p>
      </dgm:t>
    </dgm:pt>
    <dgm:pt modelId="{49088867-13EA-446D-874F-4EC66197917F}" type="pres">
      <dgm:prSet presAssocID="{26A4D9B8-7D57-4603-9DD1-9E64763B49EC}" presName="gear3srcNode" presStyleLbl="node1" presStyleIdx="2" presStyleCnt="3"/>
      <dgm:spPr/>
    </dgm:pt>
    <dgm:pt modelId="{DA0DF94C-B91C-4440-966B-C073D40F410E}" type="pres">
      <dgm:prSet presAssocID="{26A4D9B8-7D57-4603-9DD1-9E64763B49EC}" presName="gear3dstNode" presStyleLbl="node1" presStyleIdx="2" presStyleCnt="3"/>
      <dgm:spPr/>
    </dgm:pt>
    <dgm:pt modelId="{0894B766-CCB6-4697-8BF0-FAE5DB0423BB}" type="pres">
      <dgm:prSet presAssocID="{C99857E7-B70C-4821-8394-3895E3B753B3}" presName="connector1" presStyleLbl="sibTrans2D1" presStyleIdx="0" presStyleCnt="3"/>
      <dgm:spPr/>
    </dgm:pt>
    <dgm:pt modelId="{8168CF98-7A59-4B61-A910-C6E11BB9C6FE}" type="pres">
      <dgm:prSet presAssocID="{F614E94F-2C19-45A7-B261-6F86BAEB75AC}" presName="connector2" presStyleLbl="sibTrans2D1" presStyleIdx="1" presStyleCnt="3"/>
      <dgm:spPr/>
    </dgm:pt>
    <dgm:pt modelId="{068A1ECF-7138-4DEB-B697-06A188A90706}" type="pres">
      <dgm:prSet presAssocID="{077E8A5A-2E41-490D-99F1-6416CBA4B989}" presName="connector3" presStyleLbl="sibTrans2D1" presStyleIdx="2" presStyleCnt="3"/>
      <dgm:spPr/>
    </dgm:pt>
  </dgm:ptLst>
  <dgm:cxnLst>
    <dgm:cxn modelId="{0F1C0CD0-D66D-43CB-9E34-3B2F3E2BFEE7}" type="presOf" srcId="{F614E94F-2C19-45A7-B261-6F86BAEB75AC}" destId="{8168CF98-7A59-4B61-A910-C6E11BB9C6FE}" srcOrd="0" destOrd="0" presId="urn:microsoft.com/office/officeart/2005/8/layout/gear1"/>
    <dgm:cxn modelId="{EF9C14E4-1E8E-4921-AED5-E8A3632B7AF1}" srcId="{BA1390EF-3307-4CC2-A2EB-49E11CFBBA64}" destId="{FEF0237F-B5A5-41E1-A5E9-63F8AAAAD3F0}" srcOrd="0" destOrd="0" parTransId="{451617E8-C26B-48BE-AD33-8694C25C980A}" sibTransId="{C99857E7-B70C-4821-8394-3895E3B753B3}"/>
    <dgm:cxn modelId="{50A2588C-6C69-4040-8609-CEDA26E12E58}" type="presOf" srcId="{C99857E7-B70C-4821-8394-3895E3B753B3}" destId="{0894B766-CCB6-4697-8BF0-FAE5DB0423BB}" srcOrd="0" destOrd="0" presId="urn:microsoft.com/office/officeart/2005/8/layout/gear1"/>
    <dgm:cxn modelId="{0092DAF4-995F-4D2F-A6E0-6B0EF7D8F36E}" type="presOf" srcId="{26A4D9B8-7D57-4603-9DD1-9E64763B49EC}" destId="{49088867-13EA-446D-874F-4EC66197917F}" srcOrd="2" destOrd="0" presId="urn:microsoft.com/office/officeart/2005/8/layout/gear1"/>
    <dgm:cxn modelId="{AACC8A1D-99F5-48D6-950C-B692D48B0C39}" type="presOf" srcId="{26A4D9B8-7D57-4603-9DD1-9E64763B49EC}" destId="{F53FE747-C8F6-4A62-8D06-236F61C2BA0E}" srcOrd="1" destOrd="0" presId="urn:microsoft.com/office/officeart/2005/8/layout/gear1"/>
    <dgm:cxn modelId="{51A3B52E-EB06-49A5-A3CB-BA12BAA1E630}" srcId="{BA1390EF-3307-4CC2-A2EB-49E11CFBBA64}" destId="{6935DF39-C7AF-42F5-9247-E782C6062CBF}" srcOrd="1" destOrd="0" parTransId="{E58FE0AE-BDA2-40A9-B1DE-FE9B05EF1774}" sibTransId="{F614E94F-2C19-45A7-B261-6F86BAEB75AC}"/>
    <dgm:cxn modelId="{DCF9C2CD-216F-420E-99B1-B2D356016CBE}" type="presOf" srcId="{077E8A5A-2E41-490D-99F1-6416CBA4B989}" destId="{068A1ECF-7138-4DEB-B697-06A188A90706}" srcOrd="0" destOrd="0" presId="urn:microsoft.com/office/officeart/2005/8/layout/gear1"/>
    <dgm:cxn modelId="{C040AFC4-452D-410C-AD8E-6284370B4AA7}" type="presOf" srcId="{26A4D9B8-7D57-4603-9DD1-9E64763B49EC}" destId="{5104BB4C-A0F5-4F95-9CB7-CD0388831EE7}" srcOrd="0" destOrd="0" presId="urn:microsoft.com/office/officeart/2005/8/layout/gear1"/>
    <dgm:cxn modelId="{B6C146EC-3D2C-4E7B-8EEA-D8BE7E7E83B3}" type="presOf" srcId="{BA1390EF-3307-4CC2-A2EB-49E11CFBBA64}" destId="{76F09C7F-D7AE-4D4C-8811-1FF123E9BFAD}" srcOrd="0" destOrd="0" presId="urn:microsoft.com/office/officeart/2005/8/layout/gear1"/>
    <dgm:cxn modelId="{2ECE4AD4-AD17-49AA-9C6A-6853C503B9E7}" type="presOf" srcId="{FEF0237F-B5A5-41E1-A5E9-63F8AAAAD3F0}" destId="{27BA3323-9181-4C45-A1FA-3464A2A02B42}" srcOrd="2" destOrd="0" presId="urn:microsoft.com/office/officeart/2005/8/layout/gear1"/>
    <dgm:cxn modelId="{461E4FC9-4CBF-4113-A7BD-A4D2E0F106A3}" srcId="{BA1390EF-3307-4CC2-A2EB-49E11CFBBA64}" destId="{26A4D9B8-7D57-4603-9DD1-9E64763B49EC}" srcOrd="2" destOrd="0" parTransId="{2B24734A-EAC7-4720-9ADD-E6F0A81C7DEB}" sibTransId="{077E8A5A-2E41-490D-99F1-6416CBA4B989}"/>
    <dgm:cxn modelId="{3C25CEC4-0A48-4D74-B2C7-1C85110D6673}" type="presOf" srcId="{6935DF39-C7AF-42F5-9247-E782C6062CBF}" destId="{15F41AAE-4D74-4629-9182-28CDF458D501}" srcOrd="2" destOrd="0" presId="urn:microsoft.com/office/officeart/2005/8/layout/gear1"/>
    <dgm:cxn modelId="{1ED49BD3-74A1-4FC9-8FD9-B01D416AA068}" type="presOf" srcId="{FEF0237F-B5A5-41E1-A5E9-63F8AAAAD3F0}" destId="{5852E7F4-4A3C-4978-8E44-1278633D12DE}" srcOrd="1" destOrd="0" presId="urn:microsoft.com/office/officeart/2005/8/layout/gear1"/>
    <dgm:cxn modelId="{375000B1-2020-4532-81EF-0E32EF03555E}" type="presOf" srcId="{6935DF39-C7AF-42F5-9247-E782C6062CBF}" destId="{19CDA10E-FAB1-4C2D-BFE8-B7F2BBC2434F}" srcOrd="1" destOrd="0" presId="urn:microsoft.com/office/officeart/2005/8/layout/gear1"/>
    <dgm:cxn modelId="{51341511-86F1-4E80-9825-AB2A407AB92A}" type="presOf" srcId="{26A4D9B8-7D57-4603-9DD1-9E64763B49EC}" destId="{DA0DF94C-B91C-4440-966B-C073D40F410E}" srcOrd="3" destOrd="0" presId="urn:microsoft.com/office/officeart/2005/8/layout/gear1"/>
    <dgm:cxn modelId="{94238563-83C9-4681-9D27-86E01F5DE736}" type="presOf" srcId="{FEF0237F-B5A5-41E1-A5E9-63F8AAAAD3F0}" destId="{8B9CA042-EC94-4359-8A74-89665CBD6C74}" srcOrd="0" destOrd="0" presId="urn:microsoft.com/office/officeart/2005/8/layout/gear1"/>
    <dgm:cxn modelId="{516AE179-A5C9-4951-AB92-F65A91E91046}" type="presOf" srcId="{6935DF39-C7AF-42F5-9247-E782C6062CBF}" destId="{45E43D73-D580-445F-A345-F619D0BE235B}" srcOrd="0" destOrd="0" presId="urn:microsoft.com/office/officeart/2005/8/layout/gear1"/>
    <dgm:cxn modelId="{1C8C8CB5-88BF-41D6-8C5E-2EDC322A7E3D}" type="presParOf" srcId="{76F09C7F-D7AE-4D4C-8811-1FF123E9BFAD}" destId="{8B9CA042-EC94-4359-8A74-89665CBD6C74}" srcOrd="0" destOrd="0" presId="urn:microsoft.com/office/officeart/2005/8/layout/gear1"/>
    <dgm:cxn modelId="{47858169-8B0E-42E1-8FFB-0E15A2F8DADF}" type="presParOf" srcId="{76F09C7F-D7AE-4D4C-8811-1FF123E9BFAD}" destId="{5852E7F4-4A3C-4978-8E44-1278633D12DE}" srcOrd="1" destOrd="0" presId="urn:microsoft.com/office/officeart/2005/8/layout/gear1"/>
    <dgm:cxn modelId="{1FB7D71A-675D-40F9-816A-1333BBC81682}" type="presParOf" srcId="{76F09C7F-D7AE-4D4C-8811-1FF123E9BFAD}" destId="{27BA3323-9181-4C45-A1FA-3464A2A02B42}" srcOrd="2" destOrd="0" presId="urn:microsoft.com/office/officeart/2005/8/layout/gear1"/>
    <dgm:cxn modelId="{EF1AA50B-65C3-484D-B91C-3D498583C0E3}" type="presParOf" srcId="{76F09C7F-D7AE-4D4C-8811-1FF123E9BFAD}" destId="{45E43D73-D580-445F-A345-F619D0BE235B}" srcOrd="3" destOrd="0" presId="urn:microsoft.com/office/officeart/2005/8/layout/gear1"/>
    <dgm:cxn modelId="{C0802DD0-6F06-4DAE-83FA-9C41FE3DD817}" type="presParOf" srcId="{76F09C7F-D7AE-4D4C-8811-1FF123E9BFAD}" destId="{19CDA10E-FAB1-4C2D-BFE8-B7F2BBC2434F}" srcOrd="4" destOrd="0" presId="urn:microsoft.com/office/officeart/2005/8/layout/gear1"/>
    <dgm:cxn modelId="{BC55360C-072E-461E-9009-887B6C995925}" type="presParOf" srcId="{76F09C7F-D7AE-4D4C-8811-1FF123E9BFAD}" destId="{15F41AAE-4D74-4629-9182-28CDF458D501}" srcOrd="5" destOrd="0" presId="urn:microsoft.com/office/officeart/2005/8/layout/gear1"/>
    <dgm:cxn modelId="{7AE2C1BF-8B58-47D6-A395-572BFEB3B7D4}" type="presParOf" srcId="{76F09C7F-D7AE-4D4C-8811-1FF123E9BFAD}" destId="{5104BB4C-A0F5-4F95-9CB7-CD0388831EE7}" srcOrd="6" destOrd="0" presId="urn:microsoft.com/office/officeart/2005/8/layout/gear1"/>
    <dgm:cxn modelId="{29BB2623-C499-4D28-96AD-555D75C98093}" type="presParOf" srcId="{76F09C7F-D7AE-4D4C-8811-1FF123E9BFAD}" destId="{F53FE747-C8F6-4A62-8D06-236F61C2BA0E}" srcOrd="7" destOrd="0" presId="urn:microsoft.com/office/officeart/2005/8/layout/gear1"/>
    <dgm:cxn modelId="{CD8058CB-3BBA-47B7-A1A1-C3B4E9867637}" type="presParOf" srcId="{76F09C7F-D7AE-4D4C-8811-1FF123E9BFAD}" destId="{49088867-13EA-446D-874F-4EC66197917F}" srcOrd="8" destOrd="0" presId="urn:microsoft.com/office/officeart/2005/8/layout/gear1"/>
    <dgm:cxn modelId="{B0C5D208-B94E-4823-A51D-394AD4F69B29}" type="presParOf" srcId="{76F09C7F-D7AE-4D4C-8811-1FF123E9BFAD}" destId="{DA0DF94C-B91C-4440-966B-C073D40F410E}" srcOrd="9" destOrd="0" presId="urn:microsoft.com/office/officeart/2005/8/layout/gear1"/>
    <dgm:cxn modelId="{54CDCCD3-49F0-4C63-BDC1-1ED9F7CB4BC6}" type="presParOf" srcId="{76F09C7F-D7AE-4D4C-8811-1FF123E9BFAD}" destId="{0894B766-CCB6-4697-8BF0-FAE5DB0423BB}" srcOrd="10" destOrd="0" presId="urn:microsoft.com/office/officeart/2005/8/layout/gear1"/>
    <dgm:cxn modelId="{4AA2A43C-71FC-4568-B58F-8167D19C549A}" type="presParOf" srcId="{76F09C7F-D7AE-4D4C-8811-1FF123E9BFAD}" destId="{8168CF98-7A59-4B61-A910-C6E11BB9C6FE}" srcOrd="11" destOrd="0" presId="urn:microsoft.com/office/officeart/2005/8/layout/gear1"/>
    <dgm:cxn modelId="{4FA77835-040A-401B-86CE-E37C728B5A93}" type="presParOf" srcId="{76F09C7F-D7AE-4D4C-8811-1FF123E9BFAD}" destId="{068A1ECF-7138-4DEB-B697-06A188A90706}"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1390EF-3307-4CC2-A2EB-49E11CFBBA64}"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6935DF39-C7AF-42F5-9247-E782C6062CBF}">
      <dgm:prSet phldrT="[Text]"/>
      <dgm:spPr/>
      <dgm:t>
        <a:bodyPr/>
        <a:lstStyle/>
        <a:p>
          <a:r>
            <a:rPr lang="en-US" dirty="0" smtClean="0"/>
            <a:t>MH=</a:t>
          </a:r>
          <a:r>
            <a:rPr lang="en-US" dirty="0" err="1" smtClean="0"/>
            <a:t>MassageHandler</a:t>
          </a:r>
          <a:endParaRPr lang="en-US" dirty="0"/>
        </a:p>
      </dgm:t>
    </dgm:pt>
    <dgm:pt modelId="{E58FE0AE-BDA2-40A9-B1DE-FE9B05EF1774}" type="parTrans" cxnId="{51A3B52E-EB06-49A5-A3CB-BA12BAA1E630}">
      <dgm:prSet/>
      <dgm:spPr/>
      <dgm:t>
        <a:bodyPr/>
        <a:lstStyle/>
        <a:p>
          <a:endParaRPr lang="en-US"/>
        </a:p>
      </dgm:t>
    </dgm:pt>
    <dgm:pt modelId="{F614E94F-2C19-45A7-B261-6F86BAEB75AC}" type="sibTrans" cxnId="{51A3B52E-EB06-49A5-A3CB-BA12BAA1E630}">
      <dgm:prSet/>
      <dgm:spPr/>
      <dgm:t>
        <a:bodyPr/>
        <a:lstStyle/>
        <a:p>
          <a:endParaRPr lang="en-US"/>
        </a:p>
      </dgm:t>
    </dgm:pt>
    <dgm:pt modelId="{FEF0237F-B5A5-41E1-A5E9-63F8AAAAD3F0}">
      <dgm:prSet phldrT="[Text]"/>
      <dgm:spPr/>
      <dgm:t>
        <a:bodyPr/>
        <a:lstStyle/>
        <a:p>
          <a:r>
            <a:rPr lang="en-US" dirty="0" smtClean="0"/>
            <a:t>FS=</a:t>
          </a:r>
          <a:r>
            <a:rPr lang="en-US" dirty="0" err="1" smtClean="0"/>
            <a:t>ForumServer</a:t>
          </a:r>
          <a:endParaRPr lang="en-US" dirty="0"/>
        </a:p>
      </dgm:t>
    </dgm:pt>
    <dgm:pt modelId="{451617E8-C26B-48BE-AD33-8694C25C980A}" type="parTrans" cxnId="{EF9C14E4-1E8E-4921-AED5-E8A3632B7AF1}">
      <dgm:prSet/>
      <dgm:spPr/>
      <dgm:t>
        <a:bodyPr/>
        <a:lstStyle/>
        <a:p>
          <a:endParaRPr lang="en-US"/>
        </a:p>
      </dgm:t>
    </dgm:pt>
    <dgm:pt modelId="{C99857E7-B70C-4821-8394-3895E3B753B3}" type="sibTrans" cxnId="{EF9C14E4-1E8E-4921-AED5-E8A3632B7AF1}">
      <dgm:prSet/>
      <dgm:spPr/>
      <dgm:t>
        <a:bodyPr/>
        <a:lstStyle/>
        <a:p>
          <a:endParaRPr lang="en-US"/>
        </a:p>
      </dgm:t>
    </dgm:pt>
    <dgm:pt modelId="{B96345AD-88C6-4119-B10B-D9839CA945AD}">
      <dgm:prSet phldrT="[Text]"/>
      <dgm:spPr/>
      <dgm:t>
        <a:bodyPr/>
        <a:lstStyle/>
        <a:p>
          <a:r>
            <a:rPr lang="en-US" dirty="0" err="1" smtClean="0"/>
            <a:t>MH.readMassage</a:t>
          </a:r>
          <a:r>
            <a:rPr lang="en-US" dirty="0" smtClean="0"/>
            <a:t>()</a:t>
          </a:r>
          <a:endParaRPr lang="en-US" dirty="0"/>
        </a:p>
      </dgm:t>
    </dgm:pt>
    <dgm:pt modelId="{FD63C02A-B132-4DD3-BA6B-A796133103A5}" type="parTrans" cxnId="{2154C600-7744-413E-9837-F7F547F4C7A1}">
      <dgm:prSet/>
      <dgm:spPr/>
      <dgm:t>
        <a:bodyPr/>
        <a:lstStyle/>
        <a:p>
          <a:endParaRPr lang="en-US"/>
        </a:p>
      </dgm:t>
    </dgm:pt>
    <dgm:pt modelId="{24524DEA-A82D-4954-AFE6-FB72AE9DD9BB}" type="sibTrans" cxnId="{2154C600-7744-413E-9837-F7F547F4C7A1}">
      <dgm:prSet/>
      <dgm:spPr/>
      <dgm:t>
        <a:bodyPr/>
        <a:lstStyle/>
        <a:p>
          <a:endParaRPr lang="en-US"/>
        </a:p>
      </dgm:t>
    </dgm:pt>
    <dgm:pt modelId="{EBA2FB42-B0AE-417E-B1A8-8416924D5F45}">
      <dgm:prSet phldrT="[Text]"/>
      <dgm:spPr/>
      <dgm:t>
        <a:bodyPr/>
        <a:lstStyle/>
        <a:p>
          <a:r>
            <a:rPr lang="en-US" dirty="0" err="1" smtClean="0"/>
            <a:t>msg</a:t>
          </a:r>
          <a:r>
            <a:rPr lang="en-US" dirty="0" smtClean="0"/>
            <a:t> = </a:t>
          </a:r>
          <a:r>
            <a:rPr lang="en-US" dirty="0" err="1" smtClean="0"/>
            <a:t>P.getMessage</a:t>
          </a:r>
          <a:r>
            <a:rPr lang="en-US" dirty="0" smtClean="0"/>
            <a:t>()</a:t>
          </a:r>
          <a:endParaRPr lang="en-US" dirty="0"/>
        </a:p>
      </dgm:t>
    </dgm:pt>
    <dgm:pt modelId="{6789D388-15CD-43A2-B0B7-51E3C182DB19}" type="parTrans" cxnId="{60002E16-CC08-4AFD-9EA6-2E229B5C8889}">
      <dgm:prSet/>
      <dgm:spPr/>
      <dgm:t>
        <a:bodyPr/>
        <a:lstStyle/>
        <a:p>
          <a:endParaRPr lang="en-US"/>
        </a:p>
      </dgm:t>
    </dgm:pt>
    <dgm:pt modelId="{F42ABF33-2707-41B5-B452-6E075207B411}" type="sibTrans" cxnId="{60002E16-CC08-4AFD-9EA6-2E229B5C8889}">
      <dgm:prSet/>
      <dgm:spPr/>
      <dgm:t>
        <a:bodyPr/>
        <a:lstStyle/>
        <a:p>
          <a:endParaRPr lang="en-US"/>
        </a:p>
      </dgm:t>
    </dgm:pt>
    <dgm:pt modelId="{86FCA0CC-98F0-484C-90FD-5840F064B12A}">
      <dgm:prSet phldrT="[Text]"/>
      <dgm:spPr/>
      <dgm:t>
        <a:bodyPr/>
        <a:lstStyle/>
        <a:p>
          <a:r>
            <a:rPr lang="en-US" dirty="0" smtClean="0"/>
            <a:t>P= </a:t>
          </a:r>
          <a:r>
            <a:rPr lang="en-US" dirty="0" err="1" smtClean="0"/>
            <a:t>EEProtocol</a:t>
          </a:r>
          <a:endParaRPr lang="en-US" dirty="0"/>
        </a:p>
      </dgm:t>
    </dgm:pt>
    <dgm:pt modelId="{F072F59B-9D76-4EFD-BA7C-765DB588FDCD}" type="parTrans" cxnId="{FA4D45E1-B568-41FB-B370-9B4605AD5DBD}">
      <dgm:prSet/>
      <dgm:spPr/>
      <dgm:t>
        <a:bodyPr/>
        <a:lstStyle/>
        <a:p>
          <a:endParaRPr lang="en-US"/>
        </a:p>
      </dgm:t>
    </dgm:pt>
    <dgm:pt modelId="{8F015ADB-1D04-43FB-933F-689A3623EE30}" type="sibTrans" cxnId="{FA4D45E1-B568-41FB-B370-9B4605AD5DBD}">
      <dgm:prSet/>
      <dgm:spPr/>
      <dgm:t>
        <a:bodyPr/>
        <a:lstStyle/>
        <a:p>
          <a:endParaRPr lang="en-US"/>
        </a:p>
      </dgm:t>
    </dgm:pt>
    <dgm:pt modelId="{6CE1F3ED-09BA-4FA5-8C86-DC6F3F618BBA}">
      <dgm:prSet phldrT="[Text]"/>
      <dgm:spPr/>
      <dgm:t>
        <a:bodyPr/>
        <a:lstStyle/>
        <a:p>
          <a:r>
            <a:rPr lang="en-US" dirty="0" err="1" smtClean="0"/>
            <a:t>Rmsg</a:t>
          </a:r>
          <a:r>
            <a:rPr lang="en-US" dirty="0" smtClean="0"/>
            <a:t> = </a:t>
          </a:r>
          <a:r>
            <a:rPr lang="en-US" dirty="0" err="1" smtClean="0"/>
            <a:t>TcpServer.receive</a:t>
          </a:r>
          <a:r>
            <a:rPr lang="en-US" dirty="0" smtClean="0"/>
            <a:t>()</a:t>
          </a:r>
          <a:endParaRPr lang="en-US" dirty="0"/>
        </a:p>
      </dgm:t>
    </dgm:pt>
    <dgm:pt modelId="{B317CD99-5556-4936-A565-C435191BA4CD}" type="parTrans" cxnId="{28177D85-85E9-4FBB-A03B-77F93087CAB9}">
      <dgm:prSet/>
      <dgm:spPr/>
      <dgm:t>
        <a:bodyPr/>
        <a:lstStyle/>
        <a:p>
          <a:endParaRPr lang="en-US"/>
        </a:p>
      </dgm:t>
    </dgm:pt>
    <dgm:pt modelId="{8E28F082-EE40-4730-BB5E-2BD3A9A1ECE5}" type="sibTrans" cxnId="{28177D85-85E9-4FBB-A03B-77F93087CAB9}">
      <dgm:prSet/>
      <dgm:spPr/>
      <dgm:t>
        <a:bodyPr/>
        <a:lstStyle/>
        <a:p>
          <a:endParaRPr lang="en-US"/>
        </a:p>
      </dgm:t>
    </dgm:pt>
    <dgm:pt modelId="{43374F81-A673-46A5-AB5F-B224EFD20845}">
      <dgm:prSet phldrT="[Text]"/>
      <dgm:spPr/>
      <dgm:t>
        <a:bodyPr/>
        <a:lstStyle/>
        <a:p>
          <a:r>
            <a:rPr lang="en-US" dirty="0" smtClean="0"/>
            <a:t> MH=</a:t>
          </a:r>
          <a:r>
            <a:rPr lang="en-US" dirty="0" err="1" smtClean="0"/>
            <a:t>MassageHandler</a:t>
          </a:r>
          <a:endParaRPr lang="en-US" dirty="0"/>
        </a:p>
      </dgm:t>
    </dgm:pt>
    <dgm:pt modelId="{903FCF85-F54B-4167-8E83-4938AFFE710F}" type="parTrans" cxnId="{9C5C4DB4-D2F6-40F0-8987-50074B1E36C2}">
      <dgm:prSet/>
      <dgm:spPr/>
      <dgm:t>
        <a:bodyPr/>
        <a:lstStyle/>
        <a:p>
          <a:endParaRPr lang="en-US"/>
        </a:p>
      </dgm:t>
    </dgm:pt>
    <dgm:pt modelId="{A6AD7361-0840-410C-B02A-DE05366F8BB9}" type="sibTrans" cxnId="{9C5C4DB4-D2F6-40F0-8987-50074B1E36C2}">
      <dgm:prSet/>
      <dgm:spPr/>
      <dgm:t>
        <a:bodyPr/>
        <a:lstStyle/>
        <a:p>
          <a:endParaRPr lang="en-US"/>
        </a:p>
      </dgm:t>
    </dgm:pt>
    <dgm:pt modelId="{1EEA9745-A0ED-4624-829F-66DBB3027CEE}">
      <dgm:prSet phldrT="[Text]"/>
      <dgm:spPr/>
      <dgm:t>
        <a:bodyPr/>
        <a:lstStyle/>
        <a:p>
          <a:r>
            <a:rPr lang="en-US" dirty="0" smtClean="0"/>
            <a:t>Process(</a:t>
          </a:r>
          <a:r>
            <a:rPr lang="en-US" dirty="0" err="1" smtClean="0"/>
            <a:t>Rmsg</a:t>
          </a:r>
          <a:r>
            <a:rPr lang="en-US" dirty="0" smtClean="0"/>
            <a:t>)</a:t>
          </a:r>
          <a:endParaRPr lang="en-US" dirty="0"/>
        </a:p>
      </dgm:t>
    </dgm:pt>
    <dgm:pt modelId="{19A782FD-E5B4-4129-9583-172C27493792}" type="parTrans" cxnId="{5B4EAC8B-42A4-4E03-9EC4-18F9FBC1853F}">
      <dgm:prSet/>
      <dgm:spPr/>
      <dgm:t>
        <a:bodyPr/>
        <a:lstStyle/>
        <a:p>
          <a:endParaRPr lang="en-US"/>
        </a:p>
      </dgm:t>
    </dgm:pt>
    <dgm:pt modelId="{C03CE6DF-3DC6-47F3-A327-EAE3B82E6DFD}" type="sibTrans" cxnId="{5B4EAC8B-42A4-4E03-9EC4-18F9FBC1853F}">
      <dgm:prSet/>
      <dgm:spPr/>
      <dgm:t>
        <a:bodyPr/>
        <a:lstStyle/>
        <a:p>
          <a:endParaRPr lang="en-US"/>
        </a:p>
      </dgm:t>
    </dgm:pt>
    <dgm:pt modelId="{616CD090-F810-4F28-AA9A-1AD680DAC27B}">
      <dgm:prSet phldrT="[Text]"/>
      <dgm:spPr/>
      <dgm:t>
        <a:bodyPr/>
        <a:lstStyle/>
        <a:p>
          <a:r>
            <a:rPr lang="en-US" dirty="0" err="1" smtClean="0"/>
            <a:t>LM.process</a:t>
          </a:r>
          <a:r>
            <a:rPr lang="en-US" dirty="0" smtClean="0"/>
            <a:t>(</a:t>
          </a:r>
          <a:r>
            <a:rPr lang="en-US" dirty="0" err="1" smtClean="0"/>
            <a:t>msg</a:t>
          </a:r>
          <a:r>
            <a:rPr lang="en-US" dirty="0" smtClean="0"/>
            <a:t>)</a:t>
          </a:r>
          <a:endParaRPr lang="en-US" dirty="0"/>
        </a:p>
      </dgm:t>
    </dgm:pt>
    <dgm:pt modelId="{9ACD81CD-1F8A-450A-88D9-F07CC4808E16}" type="parTrans" cxnId="{84BEBA19-451A-4619-B764-497B901BABA1}">
      <dgm:prSet/>
      <dgm:spPr/>
      <dgm:t>
        <a:bodyPr/>
        <a:lstStyle/>
        <a:p>
          <a:endParaRPr lang="en-US"/>
        </a:p>
      </dgm:t>
    </dgm:pt>
    <dgm:pt modelId="{BE70EC0A-B9BB-4433-82D2-896261026E55}" type="sibTrans" cxnId="{84BEBA19-451A-4619-B764-497B901BABA1}">
      <dgm:prSet/>
      <dgm:spPr/>
      <dgm:t>
        <a:bodyPr/>
        <a:lstStyle/>
        <a:p>
          <a:endParaRPr lang="en-US"/>
        </a:p>
      </dgm:t>
    </dgm:pt>
    <dgm:pt modelId="{3248148F-F502-4DD5-8444-D67E9AB678D7}">
      <dgm:prSet phldrT="[Text]"/>
      <dgm:spPr/>
      <dgm:t>
        <a:bodyPr/>
        <a:lstStyle/>
        <a:p>
          <a:r>
            <a:rPr lang="en-US" dirty="0" smtClean="0"/>
            <a:t>LM=</a:t>
          </a:r>
          <a:r>
            <a:rPr lang="en-US" dirty="0" err="1" smtClean="0"/>
            <a:t>LogicMannager</a:t>
          </a:r>
          <a:endParaRPr lang="en-US" dirty="0"/>
        </a:p>
      </dgm:t>
    </dgm:pt>
    <dgm:pt modelId="{64C2E530-9C98-46A7-9C2E-D8EDEDF5F082}" type="parTrans" cxnId="{45F84B27-3604-4EF0-A1B2-FF63626115A4}">
      <dgm:prSet/>
      <dgm:spPr/>
      <dgm:t>
        <a:bodyPr/>
        <a:lstStyle/>
        <a:p>
          <a:endParaRPr lang="en-US"/>
        </a:p>
      </dgm:t>
    </dgm:pt>
    <dgm:pt modelId="{CD1D9346-5A3B-478C-82B3-F145DC562581}" type="sibTrans" cxnId="{45F84B27-3604-4EF0-A1B2-FF63626115A4}">
      <dgm:prSet/>
      <dgm:spPr/>
      <dgm:t>
        <a:bodyPr/>
        <a:lstStyle/>
        <a:p>
          <a:endParaRPr lang="en-US"/>
        </a:p>
      </dgm:t>
    </dgm:pt>
    <dgm:pt modelId="{49D7D628-31C8-4CD8-928C-AC37739155C9}">
      <dgm:prSet phldrT="[Text]"/>
      <dgm:spPr/>
      <dgm:t>
        <a:bodyPr/>
        <a:lstStyle/>
        <a:p>
          <a:r>
            <a:rPr lang="en-US" dirty="0" err="1" smtClean="0"/>
            <a:t>Prosess</a:t>
          </a:r>
          <a:r>
            <a:rPr lang="en-US" dirty="0" smtClean="0"/>
            <a:t> </a:t>
          </a:r>
          <a:r>
            <a:rPr lang="en-US" dirty="0" err="1" smtClean="0"/>
            <a:t>msg</a:t>
          </a:r>
          <a:r>
            <a:rPr lang="en-US" dirty="0" smtClean="0"/>
            <a:t> and add data to SQL Data Base</a:t>
          </a:r>
          <a:endParaRPr lang="en-US" dirty="0"/>
        </a:p>
      </dgm:t>
    </dgm:pt>
    <dgm:pt modelId="{675C5D0F-BA39-472D-A9CC-F0D3F97AA2E2}" type="parTrans" cxnId="{D5A586B2-DF4E-4FF2-982B-AB146FA933CF}">
      <dgm:prSet/>
      <dgm:spPr/>
      <dgm:t>
        <a:bodyPr/>
        <a:lstStyle/>
        <a:p>
          <a:endParaRPr lang="en-US"/>
        </a:p>
      </dgm:t>
    </dgm:pt>
    <dgm:pt modelId="{D40DB3D8-D15D-4F28-BA9A-B4D7D66892AA}" type="sibTrans" cxnId="{D5A586B2-DF4E-4FF2-982B-AB146FA933CF}">
      <dgm:prSet/>
      <dgm:spPr/>
      <dgm:t>
        <a:bodyPr/>
        <a:lstStyle/>
        <a:p>
          <a:endParaRPr lang="en-US"/>
        </a:p>
      </dgm:t>
    </dgm:pt>
    <dgm:pt modelId="{FFE5B477-8C80-4B3C-820C-6726784ED403}">
      <dgm:prSet phldrT="[Text]"/>
      <dgm:spPr/>
      <dgm:t>
        <a:bodyPr/>
        <a:lstStyle/>
        <a:p>
          <a:r>
            <a:rPr lang="en-US" dirty="0" smtClean="0"/>
            <a:t>MH=</a:t>
          </a:r>
          <a:r>
            <a:rPr lang="en-US" dirty="0" err="1" smtClean="0"/>
            <a:t>MassageHandler</a:t>
          </a:r>
          <a:endParaRPr lang="en-US" dirty="0"/>
        </a:p>
      </dgm:t>
    </dgm:pt>
    <dgm:pt modelId="{17EE416B-9AC2-46B5-AF84-E4FDF5D415B8}" type="parTrans" cxnId="{898D4E0E-36BC-42C3-98E1-81E3C5F6C6DD}">
      <dgm:prSet/>
      <dgm:spPr/>
      <dgm:t>
        <a:bodyPr/>
        <a:lstStyle/>
        <a:p>
          <a:endParaRPr lang="en-US"/>
        </a:p>
      </dgm:t>
    </dgm:pt>
    <dgm:pt modelId="{1020FB01-1F3F-4342-9A5D-46D065849C76}" type="sibTrans" cxnId="{898D4E0E-36BC-42C3-98E1-81E3C5F6C6DD}">
      <dgm:prSet/>
      <dgm:spPr/>
      <dgm:t>
        <a:bodyPr/>
        <a:lstStyle/>
        <a:p>
          <a:endParaRPr lang="en-US"/>
        </a:p>
      </dgm:t>
    </dgm:pt>
    <dgm:pt modelId="{158038AB-DE9B-47CF-BFCF-57F7C7270DDF}">
      <dgm:prSet phldrT="[Text]"/>
      <dgm:spPr/>
      <dgm:t>
        <a:bodyPr/>
        <a:lstStyle/>
        <a:p>
          <a:r>
            <a:rPr lang="en-US" dirty="0" err="1" smtClean="0"/>
            <a:t>p.sendReplyMassage</a:t>
          </a:r>
          <a:r>
            <a:rPr lang="en-US" dirty="0" smtClean="0"/>
            <a:t>(</a:t>
          </a:r>
          <a:r>
            <a:rPr lang="en-US" dirty="0" err="1" smtClean="0"/>
            <a:t>msg</a:t>
          </a:r>
          <a:r>
            <a:rPr lang="en-US" dirty="0" smtClean="0"/>
            <a:t>)</a:t>
          </a:r>
          <a:endParaRPr lang="en-US" dirty="0"/>
        </a:p>
      </dgm:t>
    </dgm:pt>
    <dgm:pt modelId="{AE94A2AE-53F7-4023-9145-C6A25A24073A}" type="parTrans" cxnId="{3E2ED3C5-7D22-42B9-9F34-9B0481B34AA1}">
      <dgm:prSet/>
      <dgm:spPr/>
      <dgm:t>
        <a:bodyPr/>
        <a:lstStyle/>
        <a:p>
          <a:endParaRPr lang="en-US"/>
        </a:p>
      </dgm:t>
    </dgm:pt>
    <dgm:pt modelId="{3628E8F1-73E8-4564-98F1-0495BA9A0D92}" type="sibTrans" cxnId="{3E2ED3C5-7D22-42B9-9F34-9B0481B34AA1}">
      <dgm:prSet/>
      <dgm:spPr/>
      <dgm:t>
        <a:bodyPr/>
        <a:lstStyle/>
        <a:p>
          <a:endParaRPr lang="en-US"/>
        </a:p>
      </dgm:t>
    </dgm:pt>
    <dgm:pt modelId="{A45A8DB4-882A-4EB7-B1B2-354DCBD3BD13}">
      <dgm:prSet phldrT="[Text]"/>
      <dgm:spPr/>
      <dgm:t>
        <a:bodyPr/>
        <a:lstStyle/>
        <a:p>
          <a:r>
            <a:rPr lang="en-US" dirty="0" smtClean="0"/>
            <a:t>P= </a:t>
          </a:r>
          <a:r>
            <a:rPr lang="en-US" dirty="0" err="1" smtClean="0"/>
            <a:t>EEProtocol</a:t>
          </a:r>
          <a:endParaRPr lang="en-US" dirty="0"/>
        </a:p>
      </dgm:t>
    </dgm:pt>
    <dgm:pt modelId="{E2D7E120-B0E3-4248-AB83-6868F6B4CA66}" type="parTrans" cxnId="{A43E9F78-3749-445C-8246-9A75299B70E3}">
      <dgm:prSet/>
      <dgm:spPr/>
      <dgm:t>
        <a:bodyPr/>
        <a:lstStyle/>
        <a:p>
          <a:endParaRPr lang="en-US"/>
        </a:p>
      </dgm:t>
    </dgm:pt>
    <dgm:pt modelId="{CBC3C6E4-2142-4880-8112-ADF66149614F}" type="sibTrans" cxnId="{A43E9F78-3749-445C-8246-9A75299B70E3}">
      <dgm:prSet/>
      <dgm:spPr/>
      <dgm:t>
        <a:bodyPr/>
        <a:lstStyle/>
        <a:p>
          <a:endParaRPr lang="en-US"/>
        </a:p>
      </dgm:t>
    </dgm:pt>
    <dgm:pt modelId="{0C1C34C8-AEA5-4FF8-AB4F-70E642CAC38B}">
      <dgm:prSet phldrT="[Text]" custScaleX="115386"/>
      <dgm:spPr/>
      <dgm:t>
        <a:bodyPr/>
        <a:lstStyle/>
        <a:p>
          <a:r>
            <a:rPr lang="en-US" dirty="0" err="1" smtClean="0"/>
            <a:t>TcpServer.send</a:t>
          </a:r>
          <a:r>
            <a:rPr lang="en-US" dirty="0" smtClean="0"/>
            <a:t>()</a:t>
          </a:r>
          <a:endParaRPr lang="en-US" dirty="0"/>
        </a:p>
      </dgm:t>
    </dgm:pt>
    <dgm:pt modelId="{8AAB1ADF-F168-445D-A17C-C96BB3E2D131}" type="parTrans" cxnId="{FB21384C-31A7-4C68-B12C-CEAB5DE12C66}">
      <dgm:prSet/>
      <dgm:spPr/>
      <dgm:t>
        <a:bodyPr/>
        <a:lstStyle/>
        <a:p>
          <a:endParaRPr lang="en-US"/>
        </a:p>
      </dgm:t>
    </dgm:pt>
    <dgm:pt modelId="{EA4BBA56-ED67-4605-AB7F-9F462E5A0093}" type="sibTrans" cxnId="{FB21384C-31A7-4C68-B12C-CEAB5DE12C66}">
      <dgm:prSet/>
      <dgm:spPr/>
      <dgm:t>
        <a:bodyPr/>
        <a:lstStyle/>
        <a:p>
          <a:endParaRPr lang="en-US"/>
        </a:p>
      </dgm:t>
    </dgm:pt>
    <dgm:pt modelId="{1C881F93-4C0A-49A2-BC54-220C868EA5A3}" type="pres">
      <dgm:prSet presAssocID="{BA1390EF-3307-4CC2-A2EB-49E11CFBBA64}" presName="Name0" presStyleCnt="0">
        <dgm:presLayoutVars>
          <dgm:dir/>
          <dgm:resizeHandles val="exact"/>
        </dgm:presLayoutVars>
      </dgm:prSet>
      <dgm:spPr/>
    </dgm:pt>
    <dgm:pt modelId="{79DA46D2-A034-4073-B42B-2515879EC992}" type="pres">
      <dgm:prSet presAssocID="{FEF0237F-B5A5-41E1-A5E9-63F8AAAAD3F0}" presName="node" presStyleLbl="node1" presStyleIdx="0" presStyleCnt="7" custScaleY="93458">
        <dgm:presLayoutVars>
          <dgm:bulletEnabled val="1"/>
        </dgm:presLayoutVars>
      </dgm:prSet>
      <dgm:spPr/>
      <dgm:t>
        <a:bodyPr/>
        <a:lstStyle/>
        <a:p>
          <a:endParaRPr lang="en-US"/>
        </a:p>
      </dgm:t>
    </dgm:pt>
    <dgm:pt modelId="{19F9AB6F-5E02-4233-BAAF-F560E31FC4D1}" type="pres">
      <dgm:prSet presAssocID="{C99857E7-B70C-4821-8394-3895E3B753B3}" presName="sibTrans" presStyleLbl="sibTrans1D1" presStyleIdx="0" presStyleCnt="6"/>
      <dgm:spPr/>
    </dgm:pt>
    <dgm:pt modelId="{4D5A3B3C-C21F-4335-82DF-3BCF0E2789EB}" type="pres">
      <dgm:prSet presAssocID="{C99857E7-B70C-4821-8394-3895E3B753B3}" presName="connectorText" presStyleLbl="sibTrans1D1" presStyleIdx="0" presStyleCnt="6"/>
      <dgm:spPr/>
    </dgm:pt>
    <dgm:pt modelId="{305BD3B9-E7BC-4DFD-AC4C-5008461D5D9F}" type="pres">
      <dgm:prSet presAssocID="{6935DF39-C7AF-42F5-9247-E782C6062CBF}" presName="node" presStyleLbl="node1" presStyleIdx="1" presStyleCnt="7">
        <dgm:presLayoutVars>
          <dgm:bulletEnabled val="1"/>
        </dgm:presLayoutVars>
      </dgm:prSet>
      <dgm:spPr/>
      <dgm:t>
        <a:bodyPr/>
        <a:lstStyle/>
        <a:p>
          <a:endParaRPr lang="en-US"/>
        </a:p>
      </dgm:t>
    </dgm:pt>
    <dgm:pt modelId="{F215B0B3-4F45-4847-A3BD-5A3F96C278DE}" type="pres">
      <dgm:prSet presAssocID="{F614E94F-2C19-45A7-B261-6F86BAEB75AC}" presName="sibTrans" presStyleLbl="sibTrans1D1" presStyleIdx="1" presStyleCnt="6"/>
      <dgm:spPr/>
    </dgm:pt>
    <dgm:pt modelId="{440621F0-5A22-4C05-BB52-2F121DC3A37A}" type="pres">
      <dgm:prSet presAssocID="{F614E94F-2C19-45A7-B261-6F86BAEB75AC}" presName="connectorText" presStyleLbl="sibTrans1D1" presStyleIdx="1" presStyleCnt="6"/>
      <dgm:spPr/>
    </dgm:pt>
    <dgm:pt modelId="{84C5C839-DC13-4ED5-A34D-592EBE10061B}" type="pres">
      <dgm:prSet presAssocID="{86FCA0CC-98F0-484C-90FD-5840F064B12A}" presName="node" presStyleLbl="node1" presStyleIdx="2" presStyleCnt="7" custScaleX="115386">
        <dgm:presLayoutVars>
          <dgm:bulletEnabled val="1"/>
        </dgm:presLayoutVars>
      </dgm:prSet>
      <dgm:spPr/>
      <dgm:t>
        <a:bodyPr/>
        <a:lstStyle/>
        <a:p>
          <a:endParaRPr lang="en-US"/>
        </a:p>
      </dgm:t>
    </dgm:pt>
    <dgm:pt modelId="{AFF34B09-FF9B-4BF2-A090-2F75ADAD63A6}" type="pres">
      <dgm:prSet presAssocID="{8F015ADB-1D04-43FB-933F-689A3623EE30}" presName="sibTrans" presStyleLbl="sibTrans1D1" presStyleIdx="2" presStyleCnt="6"/>
      <dgm:spPr/>
    </dgm:pt>
    <dgm:pt modelId="{2C299FD2-5E27-4F8E-B957-69177564F6D1}" type="pres">
      <dgm:prSet presAssocID="{8F015ADB-1D04-43FB-933F-689A3623EE30}" presName="connectorText" presStyleLbl="sibTrans1D1" presStyleIdx="2" presStyleCnt="6"/>
      <dgm:spPr/>
    </dgm:pt>
    <dgm:pt modelId="{DD9D8BF4-88D4-4591-A8F4-1198BB2A60FE}" type="pres">
      <dgm:prSet presAssocID="{43374F81-A673-46A5-AB5F-B224EFD20845}" presName="node" presStyleLbl="node1" presStyleIdx="3" presStyleCnt="7">
        <dgm:presLayoutVars>
          <dgm:bulletEnabled val="1"/>
        </dgm:presLayoutVars>
      </dgm:prSet>
      <dgm:spPr/>
      <dgm:t>
        <a:bodyPr/>
        <a:lstStyle/>
        <a:p>
          <a:endParaRPr lang="en-US"/>
        </a:p>
      </dgm:t>
    </dgm:pt>
    <dgm:pt modelId="{2A1C5767-3804-4492-8099-4195E058F890}" type="pres">
      <dgm:prSet presAssocID="{A6AD7361-0840-410C-B02A-DE05366F8BB9}" presName="sibTrans" presStyleLbl="sibTrans1D1" presStyleIdx="3" presStyleCnt="6"/>
      <dgm:spPr/>
    </dgm:pt>
    <dgm:pt modelId="{4993F73D-C3AE-40D0-8A53-DE4529DAEDE2}" type="pres">
      <dgm:prSet presAssocID="{A6AD7361-0840-410C-B02A-DE05366F8BB9}" presName="connectorText" presStyleLbl="sibTrans1D1" presStyleIdx="3" presStyleCnt="6"/>
      <dgm:spPr/>
    </dgm:pt>
    <dgm:pt modelId="{4E0FD1CD-6552-4A51-963A-D0A2BFC5315D}" type="pres">
      <dgm:prSet presAssocID="{3248148F-F502-4DD5-8444-D67E9AB678D7}" presName="node" presStyleLbl="node1" presStyleIdx="4" presStyleCnt="7">
        <dgm:presLayoutVars>
          <dgm:bulletEnabled val="1"/>
        </dgm:presLayoutVars>
      </dgm:prSet>
      <dgm:spPr/>
      <dgm:t>
        <a:bodyPr/>
        <a:lstStyle/>
        <a:p>
          <a:endParaRPr lang="en-US"/>
        </a:p>
      </dgm:t>
    </dgm:pt>
    <dgm:pt modelId="{60D5C784-D9BF-4D70-8CB8-28DD18219088}" type="pres">
      <dgm:prSet presAssocID="{CD1D9346-5A3B-478C-82B3-F145DC562581}" presName="sibTrans" presStyleLbl="sibTrans1D1" presStyleIdx="4" presStyleCnt="6"/>
      <dgm:spPr/>
    </dgm:pt>
    <dgm:pt modelId="{AD97AA51-7EA6-4D6C-994E-AC6A5480174D}" type="pres">
      <dgm:prSet presAssocID="{CD1D9346-5A3B-478C-82B3-F145DC562581}" presName="connectorText" presStyleLbl="sibTrans1D1" presStyleIdx="4" presStyleCnt="6"/>
      <dgm:spPr/>
    </dgm:pt>
    <dgm:pt modelId="{05A219B4-A013-4541-800B-01557702F1AD}" type="pres">
      <dgm:prSet presAssocID="{FFE5B477-8C80-4B3C-820C-6726784ED403}" presName="node" presStyleLbl="node1" presStyleIdx="5" presStyleCnt="7">
        <dgm:presLayoutVars>
          <dgm:bulletEnabled val="1"/>
        </dgm:presLayoutVars>
      </dgm:prSet>
      <dgm:spPr/>
      <dgm:t>
        <a:bodyPr/>
        <a:lstStyle/>
        <a:p>
          <a:endParaRPr lang="en-US"/>
        </a:p>
      </dgm:t>
    </dgm:pt>
    <dgm:pt modelId="{5817CCDA-AD5C-48E9-92A9-A2271CFC595B}" type="pres">
      <dgm:prSet presAssocID="{1020FB01-1F3F-4342-9A5D-46D065849C76}" presName="sibTrans" presStyleLbl="sibTrans1D1" presStyleIdx="5" presStyleCnt="6"/>
      <dgm:spPr/>
    </dgm:pt>
    <dgm:pt modelId="{0724709B-5CDD-45DD-A3D9-94A752DB8D0F}" type="pres">
      <dgm:prSet presAssocID="{1020FB01-1F3F-4342-9A5D-46D065849C76}" presName="connectorText" presStyleLbl="sibTrans1D1" presStyleIdx="5" presStyleCnt="6"/>
      <dgm:spPr/>
    </dgm:pt>
    <dgm:pt modelId="{05520CA6-AD55-42C1-8494-88E3F5DDB0EF}" type="pres">
      <dgm:prSet presAssocID="{A45A8DB4-882A-4EB7-B1B2-354DCBD3BD13}" presName="node" presStyleLbl="node1" presStyleIdx="6" presStyleCnt="7" custScaleX="115386">
        <dgm:presLayoutVars>
          <dgm:bulletEnabled val="1"/>
        </dgm:presLayoutVars>
      </dgm:prSet>
      <dgm:spPr/>
      <dgm:t>
        <a:bodyPr/>
        <a:lstStyle/>
        <a:p>
          <a:endParaRPr lang="en-US"/>
        </a:p>
      </dgm:t>
    </dgm:pt>
  </dgm:ptLst>
  <dgm:cxnLst>
    <dgm:cxn modelId="{A6E77F7B-AA69-46E7-B0CB-2EF3659B71E7}" type="presOf" srcId="{CD1D9346-5A3B-478C-82B3-F145DC562581}" destId="{AD97AA51-7EA6-4D6C-994E-AC6A5480174D}" srcOrd="1" destOrd="0" presId="urn:microsoft.com/office/officeart/2005/8/layout/bProcess3"/>
    <dgm:cxn modelId="{59C372ED-EE2A-4E70-BAAC-003C464C3E90}" type="presOf" srcId="{FFE5B477-8C80-4B3C-820C-6726784ED403}" destId="{05A219B4-A013-4541-800B-01557702F1AD}" srcOrd="0" destOrd="0" presId="urn:microsoft.com/office/officeart/2005/8/layout/bProcess3"/>
    <dgm:cxn modelId="{2154C600-7744-413E-9837-F7F547F4C7A1}" srcId="{FEF0237F-B5A5-41E1-A5E9-63F8AAAAD3F0}" destId="{B96345AD-88C6-4119-B10B-D9839CA945AD}" srcOrd="0" destOrd="0" parTransId="{FD63C02A-B132-4DD3-BA6B-A796133103A5}" sibTransId="{24524DEA-A82D-4954-AFE6-FB72AE9DD9BB}"/>
    <dgm:cxn modelId="{D5A586B2-DF4E-4FF2-982B-AB146FA933CF}" srcId="{3248148F-F502-4DD5-8444-D67E9AB678D7}" destId="{49D7D628-31C8-4CD8-928C-AC37739155C9}" srcOrd="0" destOrd="0" parTransId="{675C5D0F-BA39-472D-A9CC-F0D3F97AA2E2}" sibTransId="{D40DB3D8-D15D-4F28-BA9A-B4D7D66892AA}"/>
    <dgm:cxn modelId="{7518DC39-3A86-479D-874C-915640EA2483}" type="presOf" srcId="{F614E94F-2C19-45A7-B261-6F86BAEB75AC}" destId="{440621F0-5A22-4C05-BB52-2F121DC3A37A}" srcOrd="1" destOrd="0" presId="urn:microsoft.com/office/officeart/2005/8/layout/bProcess3"/>
    <dgm:cxn modelId="{A0BBC4B5-7668-4135-8D96-B14FAFEFA4A1}" type="presOf" srcId="{A45A8DB4-882A-4EB7-B1B2-354DCBD3BD13}" destId="{05520CA6-AD55-42C1-8494-88E3F5DDB0EF}" srcOrd="0" destOrd="0" presId="urn:microsoft.com/office/officeart/2005/8/layout/bProcess3"/>
    <dgm:cxn modelId="{3CD51706-2F92-4AE2-A4C8-7A0D237281D2}" type="presOf" srcId="{1020FB01-1F3F-4342-9A5D-46D065849C76}" destId="{5817CCDA-AD5C-48E9-92A9-A2271CFC595B}" srcOrd="0" destOrd="0" presId="urn:microsoft.com/office/officeart/2005/8/layout/bProcess3"/>
    <dgm:cxn modelId="{56B1E705-270B-4D03-BFA3-479D72CA7BD4}" type="presOf" srcId="{A6AD7361-0840-410C-B02A-DE05366F8BB9}" destId="{2A1C5767-3804-4492-8099-4195E058F890}" srcOrd="0" destOrd="0" presId="urn:microsoft.com/office/officeart/2005/8/layout/bProcess3"/>
    <dgm:cxn modelId="{A43E9F78-3749-445C-8246-9A75299B70E3}" srcId="{BA1390EF-3307-4CC2-A2EB-49E11CFBBA64}" destId="{A45A8DB4-882A-4EB7-B1B2-354DCBD3BD13}" srcOrd="6" destOrd="0" parTransId="{E2D7E120-B0E3-4248-AB83-6868F6B4CA66}" sibTransId="{CBC3C6E4-2142-4880-8112-ADF66149614F}"/>
    <dgm:cxn modelId="{3E2ED3C5-7D22-42B9-9F34-9B0481B34AA1}" srcId="{FFE5B477-8C80-4B3C-820C-6726784ED403}" destId="{158038AB-DE9B-47CF-BFCF-57F7C7270DDF}" srcOrd="0" destOrd="0" parTransId="{AE94A2AE-53F7-4023-9145-C6A25A24073A}" sibTransId="{3628E8F1-73E8-4564-98F1-0495BA9A0D92}"/>
    <dgm:cxn modelId="{4A8523BE-DB0D-471C-BB53-CA8B24F5E95A}" type="presOf" srcId="{C99857E7-B70C-4821-8394-3895E3B753B3}" destId="{19F9AB6F-5E02-4233-BAAF-F560E31FC4D1}" srcOrd="0" destOrd="0" presId="urn:microsoft.com/office/officeart/2005/8/layout/bProcess3"/>
    <dgm:cxn modelId="{B1BE81CD-4352-46FE-9DBD-DEC8E509539C}" type="presOf" srcId="{EBA2FB42-B0AE-417E-B1A8-8416924D5F45}" destId="{305BD3B9-E7BC-4DFD-AC4C-5008461D5D9F}" srcOrd="0" destOrd="1" presId="urn:microsoft.com/office/officeart/2005/8/layout/bProcess3"/>
    <dgm:cxn modelId="{898D4E0E-36BC-42C3-98E1-81E3C5F6C6DD}" srcId="{BA1390EF-3307-4CC2-A2EB-49E11CFBBA64}" destId="{FFE5B477-8C80-4B3C-820C-6726784ED403}" srcOrd="5" destOrd="0" parTransId="{17EE416B-9AC2-46B5-AF84-E4FDF5D415B8}" sibTransId="{1020FB01-1F3F-4342-9A5D-46D065849C76}"/>
    <dgm:cxn modelId="{FA4D45E1-B568-41FB-B370-9B4605AD5DBD}" srcId="{BA1390EF-3307-4CC2-A2EB-49E11CFBBA64}" destId="{86FCA0CC-98F0-484C-90FD-5840F064B12A}" srcOrd="2" destOrd="0" parTransId="{F072F59B-9D76-4EFD-BA7C-765DB588FDCD}" sibTransId="{8F015ADB-1D04-43FB-933F-689A3623EE30}"/>
    <dgm:cxn modelId="{84BEBA19-451A-4619-B764-497B901BABA1}" srcId="{43374F81-A673-46A5-AB5F-B224EFD20845}" destId="{616CD090-F810-4F28-AA9A-1AD680DAC27B}" srcOrd="0" destOrd="0" parTransId="{9ACD81CD-1F8A-450A-88D9-F07CC4808E16}" sibTransId="{BE70EC0A-B9BB-4433-82D2-896261026E55}"/>
    <dgm:cxn modelId="{28177D85-85E9-4FBB-A03B-77F93087CAB9}" srcId="{86FCA0CC-98F0-484C-90FD-5840F064B12A}" destId="{6CE1F3ED-09BA-4FA5-8C86-DC6F3F618BBA}" srcOrd="0" destOrd="0" parTransId="{B317CD99-5556-4936-A565-C435191BA4CD}" sibTransId="{8E28F082-EE40-4730-BB5E-2BD3A9A1ECE5}"/>
    <dgm:cxn modelId="{9C5C4DB4-D2F6-40F0-8987-50074B1E36C2}" srcId="{BA1390EF-3307-4CC2-A2EB-49E11CFBBA64}" destId="{43374F81-A673-46A5-AB5F-B224EFD20845}" srcOrd="3" destOrd="0" parTransId="{903FCF85-F54B-4167-8E83-4938AFFE710F}" sibTransId="{A6AD7361-0840-410C-B02A-DE05366F8BB9}"/>
    <dgm:cxn modelId="{F9DFE096-69B0-423F-86E4-970BC4A51249}" type="presOf" srcId="{FEF0237F-B5A5-41E1-A5E9-63F8AAAAD3F0}" destId="{79DA46D2-A034-4073-B42B-2515879EC992}" srcOrd="0" destOrd="0" presId="urn:microsoft.com/office/officeart/2005/8/layout/bProcess3"/>
    <dgm:cxn modelId="{5B4EAC8B-42A4-4E03-9EC4-18F9FBC1853F}" srcId="{86FCA0CC-98F0-484C-90FD-5840F064B12A}" destId="{1EEA9745-A0ED-4624-829F-66DBB3027CEE}" srcOrd="1" destOrd="0" parTransId="{19A782FD-E5B4-4129-9583-172C27493792}" sibTransId="{C03CE6DF-3DC6-47F3-A327-EAE3B82E6DFD}"/>
    <dgm:cxn modelId="{D7765F4B-216E-4B92-B663-94892EAB2C79}" type="presOf" srcId="{C99857E7-B70C-4821-8394-3895E3B753B3}" destId="{4D5A3B3C-C21F-4335-82DF-3BCF0E2789EB}" srcOrd="1" destOrd="0" presId="urn:microsoft.com/office/officeart/2005/8/layout/bProcess3"/>
    <dgm:cxn modelId="{D3070B18-E9AD-42D8-A092-2B03C623AC2E}" type="presOf" srcId="{86FCA0CC-98F0-484C-90FD-5840F064B12A}" destId="{84C5C839-DC13-4ED5-A34D-592EBE10061B}" srcOrd="0" destOrd="0" presId="urn:microsoft.com/office/officeart/2005/8/layout/bProcess3"/>
    <dgm:cxn modelId="{F657BA8C-BB76-4985-9986-369EDCDEABF1}" type="presOf" srcId="{158038AB-DE9B-47CF-BFCF-57F7C7270DDF}" destId="{05A219B4-A013-4541-800B-01557702F1AD}" srcOrd="0" destOrd="1" presId="urn:microsoft.com/office/officeart/2005/8/layout/bProcess3"/>
    <dgm:cxn modelId="{EAAFB2D0-B998-4768-A713-256B19D0DBA5}" type="presOf" srcId="{6935DF39-C7AF-42F5-9247-E782C6062CBF}" destId="{305BD3B9-E7BC-4DFD-AC4C-5008461D5D9F}" srcOrd="0" destOrd="0" presId="urn:microsoft.com/office/officeart/2005/8/layout/bProcess3"/>
    <dgm:cxn modelId="{0C59DAE7-F94F-453A-8651-A6FC0812F9D6}" type="presOf" srcId="{B96345AD-88C6-4119-B10B-D9839CA945AD}" destId="{79DA46D2-A034-4073-B42B-2515879EC992}" srcOrd="0" destOrd="1" presId="urn:microsoft.com/office/officeart/2005/8/layout/bProcess3"/>
    <dgm:cxn modelId="{231440ED-9976-4B5A-942D-A0D7882A4A94}" type="presOf" srcId="{0C1C34C8-AEA5-4FF8-AB4F-70E642CAC38B}" destId="{05520CA6-AD55-42C1-8494-88E3F5DDB0EF}" srcOrd="0" destOrd="1" presId="urn:microsoft.com/office/officeart/2005/8/layout/bProcess3"/>
    <dgm:cxn modelId="{1692110D-313D-4A25-810E-904D27084E6C}" type="presOf" srcId="{A6AD7361-0840-410C-B02A-DE05366F8BB9}" destId="{4993F73D-C3AE-40D0-8A53-DE4529DAEDE2}" srcOrd="1" destOrd="0" presId="urn:microsoft.com/office/officeart/2005/8/layout/bProcess3"/>
    <dgm:cxn modelId="{45F84B27-3604-4EF0-A1B2-FF63626115A4}" srcId="{BA1390EF-3307-4CC2-A2EB-49E11CFBBA64}" destId="{3248148F-F502-4DD5-8444-D67E9AB678D7}" srcOrd="4" destOrd="0" parTransId="{64C2E530-9C98-46A7-9C2E-D8EDEDF5F082}" sibTransId="{CD1D9346-5A3B-478C-82B3-F145DC562581}"/>
    <dgm:cxn modelId="{8884BDD4-90F6-4C32-9E3A-F3D6671FE438}" type="presOf" srcId="{1020FB01-1F3F-4342-9A5D-46D065849C76}" destId="{0724709B-5CDD-45DD-A3D9-94A752DB8D0F}" srcOrd="1" destOrd="0" presId="urn:microsoft.com/office/officeart/2005/8/layout/bProcess3"/>
    <dgm:cxn modelId="{4FD73B31-B8B2-46E8-BB99-BBF6024C02BD}" type="presOf" srcId="{616CD090-F810-4F28-AA9A-1AD680DAC27B}" destId="{DD9D8BF4-88D4-4591-A8F4-1198BB2A60FE}" srcOrd="0" destOrd="1" presId="urn:microsoft.com/office/officeart/2005/8/layout/bProcess3"/>
    <dgm:cxn modelId="{D68BD8E4-1DD9-4033-8F7B-310D271E5DE5}" type="presOf" srcId="{43374F81-A673-46A5-AB5F-B224EFD20845}" destId="{DD9D8BF4-88D4-4591-A8F4-1198BB2A60FE}" srcOrd="0" destOrd="0" presId="urn:microsoft.com/office/officeart/2005/8/layout/bProcess3"/>
    <dgm:cxn modelId="{60002E16-CC08-4AFD-9EA6-2E229B5C8889}" srcId="{6935DF39-C7AF-42F5-9247-E782C6062CBF}" destId="{EBA2FB42-B0AE-417E-B1A8-8416924D5F45}" srcOrd="0" destOrd="0" parTransId="{6789D388-15CD-43A2-B0B7-51E3C182DB19}" sibTransId="{F42ABF33-2707-41B5-B452-6E075207B411}"/>
    <dgm:cxn modelId="{E455692B-63F0-4D07-83E6-02B74EB75B3C}" type="presOf" srcId="{49D7D628-31C8-4CD8-928C-AC37739155C9}" destId="{4E0FD1CD-6552-4A51-963A-D0A2BFC5315D}" srcOrd="0" destOrd="1" presId="urn:microsoft.com/office/officeart/2005/8/layout/bProcess3"/>
    <dgm:cxn modelId="{849E6D61-1266-4E50-8C79-A61FA393CE74}" type="presOf" srcId="{F614E94F-2C19-45A7-B261-6F86BAEB75AC}" destId="{F215B0B3-4F45-4847-A3BD-5A3F96C278DE}" srcOrd="0" destOrd="0" presId="urn:microsoft.com/office/officeart/2005/8/layout/bProcess3"/>
    <dgm:cxn modelId="{04890524-C55D-4F74-A816-DB82E0532C73}" type="presOf" srcId="{8F015ADB-1D04-43FB-933F-689A3623EE30}" destId="{2C299FD2-5E27-4F8E-B957-69177564F6D1}" srcOrd="1" destOrd="0" presId="urn:microsoft.com/office/officeart/2005/8/layout/bProcess3"/>
    <dgm:cxn modelId="{58CDA20C-7296-43F2-80BB-62C32981E22D}" type="presOf" srcId="{1EEA9745-A0ED-4624-829F-66DBB3027CEE}" destId="{84C5C839-DC13-4ED5-A34D-592EBE10061B}" srcOrd="0" destOrd="2" presId="urn:microsoft.com/office/officeart/2005/8/layout/bProcess3"/>
    <dgm:cxn modelId="{FB21384C-31A7-4C68-B12C-CEAB5DE12C66}" srcId="{A45A8DB4-882A-4EB7-B1B2-354DCBD3BD13}" destId="{0C1C34C8-AEA5-4FF8-AB4F-70E642CAC38B}" srcOrd="0" destOrd="0" parTransId="{8AAB1ADF-F168-445D-A17C-C96BB3E2D131}" sibTransId="{EA4BBA56-ED67-4605-AB7F-9F462E5A0093}"/>
    <dgm:cxn modelId="{8CF8B0A9-73E7-42B6-B124-6AC90F4ED2C2}" type="presOf" srcId="{CD1D9346-5A3B-478C-82B3-F145DC562581}" destId="{60D5C784-D9BF-4D70-8CB8-28DD18219088}" srcOrd="0" destOrd="0" presId="urn:microsoft.com/office/officeart/2005/8/layout/bProcess3"/>
    <dgm:cxn modelId="{EF9C14E4-1E8E-4921-AED5-E8A3632B7AF1}" srcId="{BA1390EF-3307-4CC2-A2EB-49E11CFBBA64}" destId="{FEF0237F-B5A5-41E1-A5E9-63F8AAAAD3F0}" srcOrd="0" destOrd="0" parTransId="{451617E8-C26B-48BE-AD33-8694C25C980A}" sibTransId="{C99857E7-B70C-4821-8394-3895E3B753B3}"/>
    <dgm:cxn modelId="{51A3B52E-EB06-49A5-A3CB-BA12BAA1E630}" srcId="{BA1390EF-3307-4CC2-A2EB-49E11CFBBA64}" destId="{6935DF39-C7AF-42F5-9247-E782C6062CBF}" srcOrd="1" destOrd="0" parTransId="{E58FE0AE-BDA2-40A9-B1DE-FE9B05EF1774}" sibTransId="{F614E94F-2C19-45A7-B261-6F86BAEB75AC}"/>
    <dgm:cxn modelId="{7E22BE21-315D-49EA-A9FA-D3ED0C88FFE3}" type="presOf" srcId="{8F015ADB-1D04-43FB-933F-689A3623EE30}" destId="{AFF34B09-FF9B-4BF2-A090-2F75ADAD63A6}" srcOrd="0" destOrd="0" presId="urn:microsoft.com/office/officeart/2005/8/layout/bProcess3"/>
    <dgm:cxn modelId="{3B1C867A-3677-49F4-8AB6-C3CF8C24977B}" type="presOf" srcId="{6CE1F3ED-09BA-4FA5-8C86-DC6F3F618BBA}" destId="{84C5C839-DC13-4ED5-A34D-592EBE10061B}" srcOrd="0" destOrd="1" presId="urn:microsoft.com/office/officeart/2005/8/layout/bProcess3"/>
    <dgm:cxn modelId="{90D99DFE-4B86-4D38-9752-B53C0C25009F}" type="presOf" srcId="{BA1390EF-3307-4CC2-A2EB-49E11CFBBA64}" destId="{1C881F93-4C0A-49A2-BC54-220C868EA5A3}" srcOrd="0" destOrd="0" presId="urn:microsoft.com/office/officeart/2005/8/layout/bProcess3"/>
    <dgm:cxn modelId="{8C5D559D-7A3E-4F15-8B34-3114557EA454}" type="presOf" srcId="{3248148F-F502-4DD5-8444-D67E9AB678D7}" destId="{4E0FD1CD-6552-4A51-963A-D0A2BFC5315D}" srcOrd="0" destOrd="0" presId="urn:microsoft.com/office/officeart/2005/8/layout/bProcess3"/>
    <dgm:cxn modelId="{B4DD1AC2-0B86-417C-97E2-3B8A797AD323}" type="presParOf" srcId="{1C881F93-4C0A-49A2-BC54-220C868EA5A3}" destId="{79DA46D2-A034-4073-B42B-2515879EC992}" srcOrd="0" destOrd="0" presId="urn:microsoft.com/office/officeart/2005/8/layout/bProcess3"/>
    <dgm:cxn modelId="{11A8C88C-99A0-4C6E-B52F-FB3F4730CCD7}" type="presParOf" srcId="{1C881F93-4C0A-49A2-BC54-220C868EA5A3}" destId="{19F9AB6F-5E02-4233-BAAF-F560E31FC4D1}" srcOrd="1" destOrd="0" presId="urn:microsoft.com/office/officeart/2005/8/layout/bProcess3"/>
    <dgm:cxn modelId="{5C62F645-85AE-475B-AC04-5D89349FF2CC}" type="presParOf" srcId="{19F9AB6F-5E02-4233-BAAF-F560E31FC4D1}" destId="{4D5A3B3C-C21F-4335-82DF-3BCF0E2789EB}" srcOrd="0" destOrd="0" presId="urn:microsoft.com/office/officeart/2005/8/layout/bProcess3"/>
    <dgm:cxn modelId="{65BFEA70-427F-49B8-8B3F-9E4E1D00DB6E}" type="presParOf" srcId="{1C881F93-4C0A-49A2-BC54-220C868EA5A3}" destId="{305BD3B9-E7BC-4DFD-AC4C-5008461D5D9F}" srcOrd="2" destOrd="0" presId="urn:microsoft.com/office/officeart/2005/8/layout/bProcess3"/>
    <dgm:cxn modelId="{1290A46C-00B0-433F-B3F0-894F88C4E734}" type="presParOf" srcId="{1C881F93-4C0A-49A2-BC54-220C868EA5A3}" destId="{F215B0B3-4F45-4847-A3BD-5A3F96C278DE}" srcOrd="3" destOrd="0" presId="urn:microsoft.com/office/officeart/2005/8/layout/bProcess3"/>
    <dgm:cxn modelId="{E743EA5C-10D8-4405-A148-357AC02C26D9}" type="presParOf" srcId="{F215B0B3-4F45-4847-A3BD-5A3F96C278DE}" destId="{440621F0-5A22-4C05-BB52-2F121DC3A37A}" srcOrd="0" destOrd="0" presId="urn:microsoft.com/office/officeart/2005/8/layout/bProcess3"/>
    <dgm:cxn modelId="{A6F02CC3-5495-493F-8CFD-BDB8CBDC7E3D}" type="presParOf" srcId="{1C881F93-4C0A-49A2-BC54-220C868EA5A3}" destId="{84C5C839-DC13-4ED5-A34D-592EBE10061B}" srcOrd="4" destOrd="0" presId="urn:microsoft.com/office/officeart/2005/8/layout/bProcess3"/>
    <dgm:cxn modelId="{8610F93C-CC30-4829-B8EF-5F8A488106D3}" type="presParOf" srcId="{1C881F93-4C0A-49A2-BC54-220C868EA5A3}" destId="{AFF34B09-FF9B-4BF2-A090-2F75ADAD63A6}" srcOrd="5" destOrd="0" presId="urn:microsoft.com/office/officeart/2005/8/layout/bProcess3"/>
    <dgm:cxn modelId="{BC594B0A-4F19-40EF-871E-8BA3B5B8C175}" type="presParOf" srcId="{AFF34B09-FF9B-4BF2-A090-2F75ADAD63A6}" destId="{2C299FD2-5E27-4F8E-B957-69177564F6D1}" srcOrd="0" destOrd="0" presId="urn:microsoft.com/office/officeart/2005/8/layout/bProcess3"/>
    <dgm:cxn modelId="{13258D4B-2A46-4BE9-8F23-BDD9F0208586}" type="presParOf" srcId="{1C881F93-4C0A-49A2-BC54-220C868EA5A3}" destId="{DD9D8BF4-88D4-4591-A8F4-1198BB2A60FE}" srcOrd="6" destOrd="0" presId="urn:microsoft.com/office/officeart/2005/8/layout/bProcess3"/>
    <dgm:cxn modelId="{5772FB8D-CE59-478E-93C4-DC53E285D397}" type="presParOf" srcId="{1C881F93-4C0A-49A2-BC54-220C868EA5A3}" destId="{2A1C5767-3804-4492-8099-4195E058F890}" srcOrd="7" destOrd="0" presId="urn:microsoft.com/office/officeart/2005/8/layout/bProcess3"/>
    <dgm:cxn modelId="{727D8285-77AF-4C60-A5D7-23930ECF2728}" type="presParOf" srcId="{2A1C5767-3804-4492-8099-4195E058F890}" destId="{4993F73D-C3AE-40D0-8A53-DE4529DAEDE2}" srcOrd="0" destOrd="0" presId="urn:microsoft.com/office/officeart/2005/8/layout/bProcess3"/>
    <dgm:cxn modelId="{0F45D000-2DD0-430B-ABF5-46B3A1E5DD1A}" type="presParOf" srcId="{1C881F93-4C0A-49A2-BC54-220C868EA5A3}" destId="{4E0FD1CD-6552-4A51-963A-D0A2BFC5315D}" srcOrd="8" destOrd="0" presId="urn:microsoft.com/office/officeart/2005/8/layout/bProcess3"/>
    <dgm:cxn modelId="{8CE32CE1-4B1A-4602-B918-F7A80B79605D}" type="presParOf" srcId="{1C881F93-4C0A-49A2-BC54-220C868EA5A3}" destId="{60D5C784-D9BF-4D70-8CB8-28DD18219088}" srcOrd="9" destOrd="0" presId="urn:microsoft.com/office/officeart/2005/8/layout/bProcess3"/>
    <dgm:cxn modelId="{5BD67F5A-4C08-4BE4-BD62-AEA707CE2A1E}" type="presParOf" srcId="{60D5C784-D9BF-4D70-8CB8-28DD18219088}" destId="{AD97AA51-7EA6-4D6C-994E-AC6A5480174D}" srcOrd="0" destOrd="0" presId="urn:microsoft.com/office/officeart/2005/8/layout/bProcess3"/>
    <dgm:cxn modelId="{91D04E3B-4D52-46C7-BB88-26D1D96BAEED}" type="presParOf" srcId="{1C881F93-4C0A-49A2-BC54-220C868EA5A3}" destId="{05A219B4-A013-4541-800B-01557702F1AD}" srcOrd="10" destOrd="0" presId="urn:microsoft.com/office/officeart/2005/8/layout/bProcess3"/>
    <dgm:cxn modelId="{391185C8-EDBA-4EDD-A9E1-F80A28FA4E06}" type="presParOf" srcId="{1C881F93-4C0A-49A2-BC54-220C868EA5A3}" destId="{5817CCDA-AD5C-48E9-92A9-A2271CFC595B}" srcOrd="11" destOrd="0" presId="urn:microsoft.com/office/officeart/2005/8/layout/bProcess3"/>
    <dgm:cxn modelId="{BD028334-5375-4F40-BC8A-2E600F1FDC7F}" type="presParOf" srcId="{5817CCDA-AD5C-48E9-92A9-A2271CFC595B}" destId="{0724709B-5CDD-45DD-A3D9-94A752DB8D0F}" srcOrd="0" destOrd="0" presId="urn:microsoft.com/office/officeart/2005/8/layout/bProcess3"/>
    <dgm:cxn modelId="{1599B0C8-3391-47A0-8F0E-DAAC65D6F4D2}" type="presParOf" srcId="{1C881F93-4C0A-49A2-BC54-220C868EA5A3}" destId="{05520CA6-AD55-42C1-8494-88E3F5DDB0EF}" srcOrd="12" destOrd="0" presId="urn:microsoft.com/office/officeart/2005/8/layout/b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0E22E9-AF7B-44E1-8A24-EB75B1237C9C}" type="doc">
      <dgm:prSet loTypeId="urn:microsoft.com/office/officeart/2005/8/layout/gear1" loCatId="relationship" qsTypeId="urn:microsoft.com/office/officeart/2005/8/quickstyle/simple1" qsCatId="simple" csTypeId="urn:microsoft.com/office/officeart/2005/8/colors/accent1_2" csCatId="accent1" phldr="1"/>
      <dgm:spPr/>
    </dgm:pt>
    <dgm:pt modelId="{33F8390B-BC7A-4986-B355-BF9A5C9AC767}">
      <dgm:prSet phldrT="[Text]"/>
      <dgm:spPr/>
      <dgm:t>
        <a:bodyPr/>
        <a:lstStyle/>
        <a:p>
          <a:r>
            <a:rPr lang="en-US" dirty="0" smtClean="0"/>
            <a:t>GUI Client</a:t>
          </a:r>
          <a:endParaRPr lang="en-US" dirty="0"/>
        </a:p>
      </dgm:t>
    </dgm:pt>
    <dgm:pt modelId="{802EC2EC-4200-4A2B-BBE3-7C252B265696}" type="parTrans" cxnId="{7C9C9622-94A6-4B7C-8BB8-7C8974E404A4}">
      <dgm:prSet/>
      <dgm:spPr/>
      <dgm:t>
        <a:bodyPr/>
        <a:lstStyle/>
        <a:p>
          <a:endParaRPr lang="en-US"/>
        </a:p>
      </dgm:t>
    </dgm:pt>
    <dgm:pt modelId="{C2B415EB-4A1D-4C00-BE52-0C8CA5CDF1B0}" type="sibTrans" cxnId="{7C9C9622-94A6-4B7C-8BB8-7C8974E404A4}">
      <dgm:prSet/>
      <dgm:spPr/>
      <dgm:t>
        <a:bodyPr/>
        <a:lstStyle/>
        <a:p>
          <a:endParaRPr lang="en-US"/>
        </a:p>
      </dgm:t>
    </dgm:pt>
    <dgm:pt modelId="{261EBD0E-A78F-4C8D-945A-54F0AF2CB5B6}">
      <dgm:prSet phldrT="[Text]"/>
      <dgm:spPr/>
      <dgm:t>
        <a:bodyPr/>
        <a:lstStyle/>
        <a:p>
          <a:r>
            <a:rPr lang="en-US" dirty="0" smtClean="0"/>
            <a:t>Client Listener</a:t>
          </a:r>
          <a:endParaRPr lang="en-US" dirty="0"/>
        </a:p>
      </dgm:t>
    </dgm:pt>
    <dgm:pt modelId="{6B291EF9-BD49-4CAD-B094-4D987E9D0204}" type="parTrans" cxnId="{710E5F06-4397-48A1-8529-E239F5C3E54B}">
      <dgm:prSet/>
      <dgm:spPr/>
      <dgm:t>
        <a:bodyPr/>
        <a:lstStyle/>
        <a:p>
          <a:endParaRPr lang="en-US"/>
        </a:p>
      </dgm:t>
    </dgm:pt>
    <dgm:pt modelId="{D0F62784-E1A7-4201-9CE6-70972C6EB889}" type="sibTrans" cxnId="{710E5F06-4397-48A1-8529-E239F5C3E54B}">
      <dgm:prSet/>
      <dgm:spPr/>
      <dgm:t>
        <a:bodyPr/>
        <a:lstStyle/>
        <a:p>
          <a:endParaRPr lang="en-US"/>
        </a:p>
      </dgm:t>
    </dgm:pt>
    <dgm:pt modelId="{EF49856D-07AA-42BE-BE16-012352B4F9FC}">
      <dgm:prSet phldrT="[Text]"/>
      <dgm:spPr/>
      <dgm:t>
        <a:bodyPr/>
        <a:lstStyle/>
        <a:p>
          <a:r>
            <a:rPr lang="en-US" dirty="0" smtClean="0"/>
            <a:t>TCP Client</a:t>
          </a:r>
          <a:endParaRPr lang="en-US" dirty="0"/>
        </a:p>
      </dgm:t>
    </dgm:pt>
    <dgm:pt modelId="{4E2C5662-9A1E-4639-ADD6-4EDA1E099674}" type="parTrans" cxnId="{0E93D685-E5D4-4D29-B87D-47C3861F493B}">
      <dgm:prSet/>
      <dgm:spPr/>
      <dgm:t>
        <a:bodyPr/>
        <a:lstStyle/>
        <a:p>
          <a:endParaRPr lang="en-US"/>
        </a:p>
      </dgm:t>
    </dgm:pt>
    <dgm:pt modelId="{CD390C0F-5CD9-429B-BB7B-B759978E4A6B}" type="sibTrans" cxnId="{0E93D685-E5D4-4D29-B87D-47C3861F493B}">
      <dgm:prSet/>
      <dgm:spPr/>
      <dgm:t>
        <a:bodyPr/>
        <a:lstStyle/>
        <a:p>
          <a:endParaRPr lang="en-US"/>
        </a:p>
      </dgm:t>
    </dgm:pt>
    <dgm:pt modelId="{CE6E289A-7890-4F80-AE62-C6E0CC16ECBF}">
      <dgm:prSet phldrT="[Text]"/>
      <dgm:spPr/>
      <dgm:t>
        <a:bodyPr/>
        <a:lstStyle/>
        <a:p>
          <a:endParaRPr lang="en-US" dirty="0"/>
        </a:p>
      </dgm:t>
    </dgm:pt>
    <dgm:pt modelId="{16E80EA7-C0F8-43E8-B088-6DB16A910FB4}" type="parTrans" cxnId="{12F13DBF-F3E5-4152-B60D-2DF1F937FDD1}">
      <dgm:prSet/>
      <dgm:spPr/>
      <dgm:t>
        <a:bodyPr/>
        <a:lstStyle/>
        <a:p>
          <a:endParaRPr lang="en-US"/>
        </a:p>
      </dgm:t>
    </dgm:pt>
    <dgm:pt modelId="{9765B666-3758-4A5C-BA49-CDF492CDC8BC}" type="sibTrans" cxnId="{12F13DBF-F3E5-4152-B60D-2DF1F937FDD1}">
      <dgm:prSet/>
      <dgm:spPr/>
      <dgm:t>
        <a:bodyPr/>
        <a:lstStyle/>
        <a:p>
          <a:endParaRPr lang="en-US"/>
        </a:p>
      </dgm:t>
    </dgm:pt>
    <dgm:pt modelId="{1F89AF31-CF20-4D91-92FB-50145E3CAF08}" type="pres">
      <dgm:prSet presAssocID="{1F0E22E9-AF7B-44E1-8A24-EB75B1237C9C}" presName="composite" presStyleCnt="0">
        <dgm:presLayoutVars>
          <dgm:chMax val="3"/>
          <dgm:animLvl val="lvl"/>
          <dgm:resizeHandles val="exact"/>
        </dgm:presLayoutVars>
      </dgm:prSet>
      <dgm:spPr/>
    </dgm:pt>
    <dgm:pt modelId="{4E7DAA35-093B-4AEC-A034-8DFD0DDAA921}" type="pres">
      <dgm:prSet presAssocID="{33F8390B-BC7A-4986-B355-BF9A5C9AC767}" presName="gear1" presStyleLbl="node1" presStyleIdx="0" presStyleCnt="3">
        <dgm:presLayoutVars>
          <dgm:chMax val="1"/>
          <dgm:bulletEnabled val="1"/>
        </dgm:presLayoutVars>
      </dgm:prSet>
      <dgm:spPr/>
      <dgm:t>
        <a:bodyPr/>
        <a:lstStyle/>
        <a:p>
          <a:endParaRPr lang="en-US"/>
        </a:p>
      </dgm:t>
    </dgm:pt>
    <dgm:pt modelId="{2DE58CE8-4A71-4AFC-9D8B-BFE571657516}" type="pres">
      <dgm:prSet presAssocID="{33F8390B-BC7A-4986-B355-BF9A5C9AC767}" presName="gear1srcNode" presStyleLbl="node1" presStyleIdx="0" presStyleCnt="3"/>
      <dgm:spPr/>
    </dgm:pt>
    <dgm:pt modelId="{95465609-44CC-44DE-84F3-B3EA147A748B}" type="pres">
      <dgm:prSet presAssocID="{33F8390B-BC7A-4986-B355-BF9A5C9AC767}" presName="gear1dstNode" presStyleLbl="node1" presStyleIdx="0" presStyleCnt="3"/>
      <dgm:spPr/>
    </dgm:pt>
    <dgm:pt modelId="{A87A6F38-6200-4C3A-BEC8-A208E0C8FA8C}" type="pres">
      <dgm:prSet presAssocID="{261EBD0E-A78F-4C8D-945A-54F0AF2CB5B6}" presName="gear2" presStyleLbl="node1" presStyleIdx="1" presStyleCnt="3">
        <dgm:presLayoutVars>
          <dgm:chMax val="1"/>
          <dgm:bulletEnabled val="1"/>
        </dgm:presLayoutVars>
      </dgm:prSet>
      <dgm:spPr/>
      <dgm:t>
        <a:bodyPr/>
        <a:lstStyle/>
        <a:p>
          <a:endParaRPr lang="en-US"/>
        </a:p>
      </dgm:t>
    </dgm:pt>
    <dgm:pt modelId="{6E2306EA-0074-444B-B26E-46CB413E748E}" type="pres">
      <dgm:prSet presAssocID="{261EBD0E-A78F-4C8D-945A-54F0AF2CB5B6}" presName="gear2srcNode" presStyleLbl="node1" presStyleIdx="1" presStyleCnt="3"/>
      <dgm:spPr/>
    </dgm:pt>
    <dgm:pt modelId="{2A0B5AA9-8C2E-46DF-A183-FC927DEE6949}" type="pres">
      <dgm:prSet presAssocID="{261EBD0E-A78F-4C8D-945A-54F0AF2CB5B6}" presName="gear2dstNode" presStyleLbl="node1" presStyleIdx="1" presStyleCnt="3"/>
      <dgm:spPr/>
    </dgm:pt>
    <dgm:pt modelId="{8310792E-4ECD-46B0-9742-117F7B1DD222}" type="pres">
      <dgm:prSet presAssocID="{EF49856D-07AA-42BE-BE16-012352B4F9FC}" presName="gear3" presStyleLbl="node1" presStyleIdx="2" presStyleCnt="3"/>
      <dgm:spPr/>
      <dgm:t>
        <a:bodyPr/>
        <a:lstStyle/>
        <a:p>
          <a:endParaRPr lang="en-US"/>
        </a:p>
      </dgm:t>
    </dgm:pt>
    <dgm:pt modelId="{26CA116F-EFB3-4543-8F06-B0CE50A0C70F}" type="pres">
      <dgm:prSet presAssocID="{EF49856D-07AA-42BE-BE16-012352B4F9FC}" presName="gear3tx" presStyleLbl="node1" presStyleIdx="2" presStyleCnt="3">
        <dgm:presLayoutVars>
          <dgm:chMax val="1"/>
          <dgm:bulletEnabled val="1"/>
        </dgm:presLayoutVars>
      </dgm:prSet>
      <dgm:spPr/>
      <dgm:t>
        <a:bodyPr/>
        <a:lstStyle/>
        <a:p>
          <a:endParaRPr lang="en-US"/>
        </a:p>
      </dgm:t>
    </dgm:pt>
    <dgm:pt modelId="{E547C937-7297-4097-B591-80B6657E450A}" type="pres">
      <dgm:prSet presAssocID="{EF49856D-07AA-42BE-BE16-012352B4F9FC}" presName="gear3srcNode" presStyleLbl="node1" presStyleIdx="2" presStyleCnt="3"/>
      <dgm:spPr/>
    </dgm:pt>
    <dgm:pt modelId="{3A0E5F49-EB55-4246-9D51-23D0F6229C11}" type="pres">
      <dgm:prSet presAssocID="{EF49856D-07AA-42BE-BE16-012352B4F9FC}" presName="gear3dstNode" presStyleLbl="node1" presStyleIdx="2" presStyleCnt="3"/>
      <dgm:spPr/>
    </dgm:pt>
    <dgm:pt modelId="{5577FD80-A061-4680-AB64-B77F88109BEE}" type="pres">
      <dgm:prSet presAssocID="{C2B415EB-4A1D-4C00-BE52-0C8CA5CDF1B0}" presName="connector1" presStyleLbl="sibTrans2D1" presStyleIdx="0" presStyleCnt="3"/>
      <dgm:spPr/>
    </dgm:pt>
    <dgm:pt modelId="{7C3643CE-B211-45CA-A73C-904030FF7A2F}" type="pres">
      <dgm:prSet presAssocID="{D0F62784-E1A7-4201-9CE6-70972C6EB889}" presName="connector2" presStyleLbl="sibTrans2D1" presStyleIdx="1" presStyleCnt="3"/>
      <dgm:spPr/>
    </dgm:pt>
    <dgm:pt modelId="{00EDDEE5-AAA6-4E38-BFE0-27EB54943785}" type="pres">
      <dgm:prSet presAssocID="{CD390C0F-5CD9-429B-BB7B-B759978E4A6B}" presName="connector3" presStyleLbl="sibTrans2D1" presStyleIdx="2" presStyleCnt="3"/>
      <dgm:spPr/>
    </dgm:pt>
  </dgm:ptLst>
  <dgm:cxnLst>
    <dgm:cxn modelId="{710E5F06-4397-48A1-8529-E239F5C3E54B}" srcId="{1F0E22E9-AF7B-44E1-8A24-EB75B1237C9C}" destId="{261EBD0E-A78F-4C8D-945A-54F0AF2CB5B6}" srcOrd="1" destOrd="0" parTransId="{6B291EF9-BD49-4CAD-B094-4D987E9D0204}" sibTransId="{D0F62784-E1A7-4201-9CE6-70972C6EB889}"/>
    <dgm:cxn modelId="{00904656-F46A-4392-AC89-19F6C6A85AED}" type="presOf" srcId="{CD390C0F-5CD9-429B-BB7B-B759978E4A6B}" destId="{00EDDEE5-AAA6-4E38-BFE0-27EB54943785}" srcOrd="0" destOrd="0" presId="urn:microsoft.com/office/officeart/2005/8/layout/gear1"/>
    <dgm:cxn modelId="{4BDE27B9-44AB-43DA-ABC9-0E5CA4E13F2C}" type="presOf" srcId="{EF49856D-07AA-42BE-BE16-012352B4F9FC}" destId="{26CA116F-EFB3-4543-8F06-B0CE50A0C70F}" srcOrd="1" destOrd="0" presId="urn:microsoft.com/office/officeart/2005/8/layout/gear1"/>
    <dgm:cxn modelId="{0E510F29-4CEC-4E7F-B52A-7AB90ED85C85}" type="presOf" srcId="{EF49856D-07AA-42BE-BE16-012352B4F9FC}" destId="{3A0E5F49-EB55-4246-9D51-23D0F6229C11}" srcOrd="3" destOrd="0" presId="urn:microsoft.com/office/officeart/2005/8/layout/gear1"/>
    <dgm:cxn modelId="{0E93D685-E5D4-4D29-B87D-47C3861F493B}" srcId="{1F0E22E9-AF7B-44E1-8A24-EB75B1237C9C}" destId="{EF49856D-07AA-42BE-BE16-012352B4F9FC}" srcOrd="2" destOrd="0" parTransId="{4E2C5662-9A1E-4639-ADD6-4EDA1E099674}" sibTransId="{CD390C0F-5CD9-429B-BB7B-B759978E4A6B}"/>
    <dgm:cxn modelId="{7C9C9622-94A6-4B7C-8BB8-7C8974E404A4}" srcId="{1F0E22E9-AF7B-44E1-8A24-EB75B1237C9C}" destId="{33F8390B-BC7A-4986-B355-BF9A5C9AC767}" srcOrd="0" destOrd="0" parTransId="{802EC2EC-4200-4A2B-BBE3-7C252B265696}" sibTransId="{C2B415EB-4A1D-4C00-BE52-0C8CA5CDF1B0}"/>
    <dgm:cxn modelId="{DD371898-2F85-4DF1-A198-CEFAD9123C05}" type="presOf" srcId="{33F8390B-BC7A-4986-B355-BF9A5C9AC767}" destId="{2DE58CE8-4A71-4AFC-9D8B-BFE571657516}" srcOrd="1" destOrd="0" presId="urn:microsoft.com/office/officeart/2005/8/layout/gear1"/>
    <dgm:cxn modelId="{605A8836-7225-4FF3-9334-896A292273A7}" type="presOf" srcId="{33F8390B-BC7A-4986-B355-BF9A5C9AC767}" destId="{4E7DAA35-093B-4AEC-A034-8DFD0DDAA921}" srcOrd="0" destOrd="0" presId="urn:microsoft.com/office/officeart/2005/8/layout/gear1"/>
    <dgm:cxn modelId="{0CDADE77-7F16-4A97-B226-5168D3F57869}" type="presOf" srcId="{D0F62784-E1A7-4201-9CE6-70972C6EB889}" destId="{7C3643CE-B211-45CA-A73C-904030FF7A2F}" srcOrd="0" destOrd="0" presId="urn:microsoft.com/office/officeart/2005/8/layout/gear1"/>
    <dgm:cxn modelId="{C5E9811B-6FB0-4ADB-B3BC-74D0F3BE2625}" type="presOf" srcId="{C2B415EB-4A1D-4C00-BE52-0C8CA5CDF1B0}" destId="{5577FD80-A061-4680-AB64-B77F88109BEE}" srcOrd="0" destOrd="0" presId="urn:microsoft.com/office/officeart/2005/8/layout/gear1"/>
    <dgm:cxn modelId="{02FCBB8D-4AA3-41EF-9802-769D7663920E}" type="presOf" srcId="{261EBD0E-A78F-4C8D-945A-54F0AF2CB5B6}" destId="{6E2306EA-0074-444B-B26E-46CB413E748E}" srcOrd="1" destOrd="0" presId="urn:microsoft.com/office/officeart/2005/8/layout/gear1"/>
    <dgm:cxn modelId="{6F1A5FE5-67E2-4C92-90BD-41DB6318F1AD}" type="presOf" srcId="{261EBD0E-A78F-4C8D-945A-54F0AF2CB5B6}" destId="{A87A6F38-6200-4C3A-BEC8-A208E0C8FA8C}" srcOrd="0" destOrd="0" presId="urn:microsoft.com/office/officeart/2005/8/layout/gear1"/>
    <dgm:cxn modelId="{12F13DBF-F3E5-4152-B60D-2DF1F937FDD1}" srcId="{1F0E22E9-AF7B-44E1-8A24-EB75B1237C9C}" destId="{CE6E289A-7890-4F80-AE62-C6E0CC16ECBF}" srcOrd="3" destOrd="0" parTransId="{16E80EA7-C0F8-43E8-B088-6DB16A910FB4}" sibTransId="{9765B666-3758-4A5C-BA49-CDF492CDC8BC}"/>
    <dgm:cxn modelId="{57D929F0-9221-4210-A194-F6762E3D5748}" type="presOf" srcId="{1F0E22E9-AF7B-44E1-8A24-EB75B1237C9C}" destId="{1F89AF31-CF20-4D91-92FB-50145E3CAF08}" srcOrd="0" destOrd="0" presId="urn:microsoft.com/office/officeart/2005/8/layout/gear1"/>
    <dgm:cxn modelId="{D9CB7CAB-50C5-44E7-A138-7BA1B4FAA0A4}" type="presOf" srcId="{EF49856D-07AA-42BE-BE16-012352B4F9FC}" destId="{E547C937-7297-4097-B591-80B6657E450A}" srcOrd="2" destOrd="0" presId="urn:microsoft.com/office/officeart/2005/8/layout/gear1"/>
    <dgm:cxn modelId="{E0607B0C-CB76-4177-ABC3-B79C7FC4BE10}" type="presOf" srcId="{261EBD0E-A78F-4C8D-945A-54F0AF2CB5B6}" destId="{2A0B5AA9-8C2E-46DF-A183-FC927DEE6949}" srcOrd="2" destOrd="0" presId="urn:microsoft.com/office/officeart/2005/8/layout/gear1"/>
    <dgm:cxn modelId="{4B9C3CB3-7BFF-4F94-84DE-2136AF2B7F01}" type="presOf" srcId="{EF49856D-07AA-42BE-BE16-012352B4F9FC}" destId="{8310792E-4ECD-46B0-9742-117F7B1DD222}" srcOrd="0" destOrd="0" presId="urn:microsoft.com/office/officeart/2005/8/layout/gear1"/>
    <dgm:cxn modelId="{710297FA-7145-4839-BC5D-2A100D55939B}" type="presOf" srcId="{33F8390B-BC7A-4986-B355-BF9A5C9AC767}" destId="{95465609-44CC-44DE-84F3-B3EA147A748B}" srcOrd="2" destOrd="0" presId="urn:microsoft.com/office/officeart/2005/8/layout/gear1"/>
    <dgm:cxn modelId="{CE7755F6-C561-4932-854D-CA893038FADC}" type="presParOf" srcId="{1F89AF31-CF20-4D91-92FB-50145E3CAF08}" destId="{4E7DAA35-093B-4AEC-A034-8DFD0DDAA921}" srcOrd="0" destOrd="0" presId="urn:microsoft.com/office/officeart/2005/8/layout/gear1"/>
    <dgm:cxn modelId="{A773F9C6-260F-41CC-A160-DFB88B1DD3B0}" type="presParOf" srcId="{1F89AF31-CF20-4D91-92FB-50145E3CAF08}" destId="{2DE58CE8-4A71-4AFC-9D8B-BFE571657516}" srcOrd="1" destOrd="0" presId="urn:microsoft.com/office/officeart/2005/8/layout/gear1"/>
    <dgm:cxn modelId="{84452D28-7AE8-4D0C-8A9F-DD1C3FB54494}" type="presParOf" srcId="{1F89AF31-CF20-4D91-92FB-50145E3CAF08}" destId="{95465609-44CC-44DE-84F3-B3EA147A748B}" srcOrd="2" destOrd="0" presId="urn:microsoft.com/office/officeart/2005/8/layout/gear1"/>
    <dgm:cxn modelId="{2E6BB098-68A8-48EC-81A9-E0DF25613063}" type="presParOf" srcId="{1F89AF31-CF20-4D91-92FB-50145E3CAF08}" destId="{A87A6F38-6200-4C3A-BEC8-A208E0C8FA8C}" srcOrd="3" destOrd="0" presId="urn:microsoft.com/office/officeart/2005/8/layout/gear1"/>
    <dgm:cxn modelId="{BDD214A2-841B-4945-BC67-186632E43A80}" type="presParOf" srcId="{1F89AF31-CF20-4D91-92FB-50145E3CAF08}" destId="{6E2306EA-0074-444B-B26E-46CB413E748E}" srcOrd="4" destOrd="0" presId="urn:microsoft.com/office/officeart/2005/8/layout/gear1"/>
    <dgm:cxn modelId="{4CDBDAB1-1D7F-4F26-98FF-96C8AC27C5D8}" type="presParOf" srcId="{1F89AF31-CF20-4D91-92FB-50145E3CAF08}" destId="{2A0B5AA9-8C2E-46DF-A183-FC927DEE6949}" srcOrd="5" destOrd="0" presId="urn:microsoft.com/office/officeart/2005/8/layout/gear1"/>
    <dgm:cxn modelId="{620D4623-31CC-4582-8447-1914D14324CE}" type="presParOf" srcId="{1F89AF31-CF20-4D91-92FB-50145E3CAF08}" destId="{8310792E-4ECD-46B0-9742-117F7B1DD222}" srcOrd="6" destOrd="0" presId="urn:microsoft.com/office/officeart/2005/8/layout/gear1"/>
    <dgm:cxn modelId="{D1EDD748-9F77-4E9E-BF0C-953C9178948F}" type="presParOf" srcId="{1F89AF31-CF20-4D91-92FB-50145E3CAF08}" destId="{26CA116F-EFB3-4543-8F06-B0CE50A0C70F}" srcOrd="7" destOrd="0" presId="urn:microsoft.com/office/officeart/2005/8/layout/gear1"/>
    <dgm:cxn modelId="{303D93EF-D53F-45A3-B0F5-E1C9B69D53E4}" type="presParOf" srcId="{1F89AF31-CF20-4D91-92FB-50145E3CAF08}" destId="{E547C937-7297-4097-B591-80B6657E450A}" srcOrd="8" destOrd="0" presId="urn:microsoft.com/office/officeart/2005/8/layout/gear1"/>
    <dgm:cxn modelId="{5B5909F7-2B37-4776-9925-3E294A4C46C6}" type="presParOf" srcId="{1F89AF31-CF20-4D91-92FB-50145E3CAF08}" destId="{3A0E5F49-EB55-4246-9D51-23D0F6229C11}" srcOrd="9" destOrd="0" presId="urn:microsoft.com/office/officeart/2005/8/layout/gear1"/>
    <dgm:cxn modelId="{E210FC51-EAE8-424D-8F4C-B27DFCE0D242}" type="presParOf" srcId="{1F89AF31-CF20-4D91-92FB-50145E3CAF08}" destId="{5577FD80-A061-4680-AB64-B77F88109BEE}" srcOrd="10" destOrd="0" presId="urn:microsoft.com/office/officeart/2005/8/layout/gear1"/>
    <dgm:cxn modelId="{D5B47534-75BB-4418-B480-69ABDAC1F47A}" type="presParOf" srcId="{1F89AF31-CF20-4D91-92FB-50145E3CAF08}" destId="{7C3643CE-B211-45CA-A73C-904030FF7A2F}" srcOrd="11" destOrd="0" presId="urn:microsoft.com/office/officeart/2005/8/layout/gear1"/>
    <dgm:cxn modelId="{2D3E60A3-614E-4BA3-AEF0-59BDDC9A72C7}" type="presParOf" srcId="{1F89AF31-CF20-4D91-92FB-50145E3CAF08}" destId="{00EDDEE5-AAA6-4E38-BFE0-27EB54943785}"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1390EF-3307-4CC2-A2EB-49E11CFBBA64}"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6935DF39-C7AF-42F5-9247-E782C6062CBF}">
      <dgm:prSet phldrT="[Text]"/>
      <dgm:spPr/>
      <dgm:t>
        <a:bodyPr/>
        <a:lstStyle/>
        <a:p>
          <a:r>
            <a:rPr lang="en-US" dirty="0" smtClean="0"/>
            <a:t>P= </a:t>
          </a:r>
          <a:r>
            <a:rPr lang="en-US" dirty="0" err="1" smtClean="0"/>
            <a:t>EEProtocol</a:t>
          </a:r>
          <a:endParaRPr lang="en-US" dirty="0"/>
        </a:p>
      </dgm:t>
    </dgm:pt>
    <dgm:pt modelId="{E58FE0AE-BDA2-40A9-B1DE-FE9B05EF1774}" type="parTrans" cxnId="{51A3B52E-EB06-49A5-A3CB-BA12BAA1E630}">
      <dgm:prSet/>
      <dgm:spPr/>
      <dgm:t>
        <a:bodyPr/>
        <a:lstStyle/>
        <a:p>
          <a:endParaRPr lang="en-US"/>
        </a:p>
      </dgm:t>
    </dgm:pt>
    <dgm:pt modelId="{F614E94F-2C19-45A7-B261-6F86BAEB75AC}" type="sibTrans" cxnId="{51A3B52E-EB06-49A5-A3CB-BA12BAA1E630}">
      <dgm:prSet/>
      <dgm:spPr/>
      <dgm:t>
        <a:bodyPr/>
        <a:lstStyle/>
        <a:p>
          <a:endParaRPr lang="en-US"/>
        </a:p>
      </dgm:t>
    </dgm:pt>
    <dgm:pt modelId="{FEF0237F-B5A5-41E1-A5E9-63F8AAAAD3F0}">
      <dgm:prSet phldrT="[Text]"/>
      <dgm:spPr/>
      <dgm:t>
        <a:bodyPr/>
        <a:lstStyle/>
        <a:p>
          <a:r>
            <a:rPr lang="en-US" dirty="0" smtClean="0"/>
            <a:t>GC=GUI Client</a:t>
          </a:r>
          <a:endParaRPr lang="en-US" dirty="0"/>
        </a:p>
      </dgm:t>
    </dgm:pt>
    <dgm:pt modelId="{451617E8-C26B-48BE-AD33-8694C25C980A}" type="parTrans" cxnId="{EF9C14E4-1E8E-4921-AED5-E8A3632B7AF1}">
      <dgm:prSet/>
      <dgm:spPr/>
      <dgm:t>
        <a:bodyPr/>
        <a:lstStyle/>
        <a:p>
          <a:endParaRPr lang="en-US"/>
        </a:p>
      </dgm:t>
    </dgm:pt>
    <dgm:pt modelId="{C99857E7-B70C-4821-8394-3895E3B753B3}" type="sibTrans" cxnId="{EF9C14E4-1E8E-4921-AED5-E8A3632B7AF1}">
      <dgm:prSet/>
      <dgm:spPr/>
      <dgm:t>
        <a:bodyPr/>
        <a:lstStyle/>
        <a:p>
          <a:endParaRPr lang="en-US"/>
        </a:p>
      </dgm:t>
    </dgm:pt>
    <dgm:pt modelId="{B96345AD-88C6-4119-B10B-D9839CA945AD}">
      <dgm:prSet phldrT="[Text]"/>
      <dgm:spPr/>
      <dgm:t>
        <a:bodyPr/>
        <a:lstStyle/>
        <a:p>
          <a:r>
            <a:rPr lang="en-US" dirty="0" smtClean="0"/>
            <a:t>Render GUI</a:t>
          </a:r>
          <a:endParaRPr lang="en-US" dirty="0"/>
        </a:p>
      </dgm:t>
    </dgm:pt>
    <dgm:pt modelId="{FD63C02A-B132-4DD3-BA6B-A796133103A5}" type="parTrans" cxnId="{2154C600-7744-413E-9837-F7F547F4C7A1}">
      <dgm:prSet/>
      <dgm:spPr/>
      <dgm:t>
        <a:bodyPr/>
        <a:lstStyle/>
        <a:p>
          <a:endParaRPr lang="en-US"/>
        </a:p>
      </dgm:t>
    </dgm:pt>
    <dgm:pt modelId="{24524DEA-A82D-4954-AFE6-FB72AE9DD9BB}" type="sibTrans" cxnId="{2154C600-7744-413E-9837-F7F547F4C7A1}">
      <dgm:prSet/>
      <dgm:spPr/>
      <dgm:t>
        <a:bodyPr/>
        <a:lstStyle/>
        <a:p>
          <a:endParaRPr lang="en-US"/>
        </a:p>
      </dgm:t>
    </dgm:pt>
    <dgm:pt modelId="{EBA2FB42-B0AE-417E-B1A8-8416924D5F45}">
      <dgm:prSet phldrT="[Text]"/>
      <dgm:spPr/>
      <dgm:t>
        <a:bodyPr/>
        <a:lstStyle/>
        <a:p>
          <a:r>
            <a:rPr lang="en-US" dirty="0" err="1" smtClean="0"/>
            <a:t>TcpServer.send</a:t>
          </a:r>
          <a:r>
            <a:rPr lang="en-US" dirty="0" smtClean="0"/>
            <a:t>(</a:t>
          </a:r>
          <a:r>
            <a:rPr lang="en-US" dirty="0" err="1" smtClean="0"/>
            <a:t>msg</a:t>
          </a:r>
          <a:r>
            <a:rPr lang="en-US" dirty="0" smtClean="0"/>
            <a:t>)</a:t>
          </a:r>
          <a:endParaRPr lang="en-US" dirty="0"/>
        </a:p>
      </dgm:t>
    </dgm:pt>
    <dgm:pt modelId="{6789D388-15CD-43A2-B0B7-51E3C182DB19}" type="parTrans" cxnId="{60002E16-CC08-4AFD-9EA6-2E229B5C8889}">
      <dgm:prSet/>
      <dgm:spPr/>
      <dgm:t>
        <a:bodyPr/>
        <a:lstStyle/>
        <a:p>
          <a:endParaRPr lang="en-US"/>
        </a:p>
      </dgm:t>
    </dgm:pt>
    <dgm:pt modelId="{F42ABF33-2707-41B5-B452-6E075207B411}" type="sibTrans" cxnId="{60002E16-CC08-4AFD-9EA6-2E229B5C8889}">
      <dgm:prSet/>
      <dgm:spPr/>
      <dgm:t>
        <a:bodyPr/>
        <a:lstStyle/>
        <a:p>
          <a:endParaRPr lang="en-US"/>
        </a:p>
      </dgm:t>
    </dgm:pt>
    <dgm:pt modelId="{F7E06505-8785-46DD-B21D-B09BC27C6A40}">
      <dgm:prSet phldrT="[Text]"/>
      <dgm:spPr/>
      <dgm:t>
        <a:bodyPr/>
        <a:lstStyle/>
        <a:p>
          <a:r>
            <a:rPr lang="en-US" dirty="0" err="1" smtClean="0"/>
            <a:t>msg</a:t>
          </a:r>
          <a:r>
            <a:rPr lang="en-US" dirty="0" smtClean="0"/>
            <a:t>=</a:t>
          </a:r>
          <a:r>
            <a:rPr lang="en-US" dirty="0" err="1" smtClean="0"/>
            <a:t>HandleEvents</a:t>
          </a:r>
          <a:r>
            <a:rPr lang="en-US" dirty="0" smtClean="0"/>
            <a:t>()</a:t>
          </a:r>
          <a:endParaRPr lang="en-US" dirty="0"/>
        </a:p>
      </dgm:t>
    </dgm:pt>
    <dgm:pt modelId="{4821EC95-9C9D-43AE-9FF9-7E797A20376A}" type="parTrans" cxnId="{C0AD06E5-85A8-453F-8CA7-60D7553FB300}">
      <dgm:prSet/>
      <dgm:spPr/>
      <dgm:t>
        <a:bodyPr/>
        <a:lstStyle/>
        <a:p>
          <a:endParaRPr lang="en-US"/>
        </a:p>
      </dgm:t>
    </dgm:pt>
    <dgm:pt modelId="{0F3C64E8-CF42-456B-927C-22074B4FF86D}" type="sibTrans" cxnId="{C0AD06E5-85A8-453F-8CA7-60D7553FB300}">
      <dgm:prSet/>
      <dgm:spPr/>
      <dgm:t>
        <a:bodyPr/>
        <a:lstStyle/>
        <a:p>
          <a:endParaRPr lang="en-US"/>
        </a:p>
      </dgm:t>
    </dgm:pt>
    <dgm:pt modelId="{C7148397-2D38-4B30-997F-281E1D705922}">
      <dgm:prSet phldrT="[Text]"/>
      <dgm:spPr/>
      <dgm:t>
        <a:bodyPr/>
        <a:lstStyle/>
        <a:p>
          <a:r>
            <a:rPr lang="en-US" dirty="0" smtClean="0"/>
            <a:t>Start(CL)</a:t>
          </a:r>
          <a:endParaRPr lang="en-US" dirty="0"/>
        </a:p>
      </dgm:t>
    </dgm:pt>
    <dgm:pt modelId="{C03D5387-E4C1-4549-A2A8-68649842073D}" type="parTrans" cxnId="{9F22E95F-36B1-4722-8CC6-1391E0A70682}">
      <dgm:prSet/>
      <dgm:spPr/>
      <dgm:t>
        <a:bodyPr/>
        <a:lstStyle/>
        <a:p>
          <a:endParaRPr lang="en-US"/>
        </a:p>
      </dgm:t>
    </dgm:pt>
    <dgm:pt modelId="{7381C216-A359-41BC-8E95-7D5E819BD94A}" type="sibTrans" cxnId="{9F22E95F-36B1-4722-8CC6-1391E0A70682}">
      <dgm:prSet/>
      <dgm:spPr/>
      <dgm:t>
        <a:bodyPr/>
        <a:lstStyle/>
        <a:p>
          <a:endParaRPr lang="en-US"/>
        </a:p>
      </dgm:t>
    </dgm:pt>
    <dgm:pt modelId="{1C881F93-4C0A-49A2-BC54-220C868EA5A3}" type="pres">
      <dgm:prSet presAssocID="{BA1390EF-3307-4CC2-A2EB-49E11CFBBA64}" presName="Name0" presStyleCnt="0">
        <dgm:presLayoutVars>
          <dgm:dir/>
          <dgm:resizeHandles val="exact"/>
        </dgm:presLayoutVars>
      </dgm:prSet>
      <dgm:spPr/>
    </dgm:pt>
    <dgm:pt modelId="{79DA46D2-A034-4073-B42B-2515879EC992}" type="pres">
      <dgm:prSet presAssocID="{FEF0237F-B5A5-41E1-A5E9-63F8AAAAD3F0}" presName="node" presStyleLbl="node1" presStyleIdx="0" presStyleCnt="2" custScaleY="93458">
        <dgm:presLayoutVars>
          <dgm:bulletEnabled val="1"/>
        </dgm:presLayoutVars>
      </dgm:prSet>
      <dgm:spPr/>
      <dgm:t>
        <a:bodyPr/>
        <a:lstStyle/>
        <a:p>
          <a:endParaRPr lang="en-US"/>
        </a:p>
      </dgm:t>
    </dgm:pt>
    <dgm:pt modelId="{19F9AB6F-5E02-4233-BAAF-F560E31FC4D1}" type="pres">
      <dgm:prSet presAssocID="{C99857E7-B70C-4821-8394-3895E3B753B3}" presName="sibTrans" presStyleLbl="sibTrans1D1" presStyleIdx="0" presStyleCnt="1"/>
      <dgm:spPr/>
    </dgm:pt>
    <dgm:pt modelId="{4D5A3B3C-C21F-4335-82DF-3BCF0E2789EB}" type="pres">
      <dgm:prSet presAssocID="{C99857E7-B70C-4821-8394-3895E3B753B3}" presName="connectorText" presStyleLbl="sibTrans1D1" presStyleIdx="0" presStyleCnt="1"/>
      <dgm:spPr/>
    </dgm:pt>
    <dgm:pt modelId="{305BD3B9-E7BC-4DFD-AC4C-5008461D5D9F}" type="pres">
      <dgm:prSet presAssocID="{6935DF39-C7AF-42F5-9247-E782C6062CBF}" presName="node" presStyleLbl="node1" presStyleIdx="1" presStyleCnt="2">
        <dgm:presLayoutVars>
          <dgm:bulletEnabled val="1"/>
        </dgm:presLayoutVars>
      </dgm:prSet>
      <dgm:spPr/>
      <dgm:t>
        <a:bodyPr/>
        <a:lstStyle/>
        <a:p>
          <a:endParaRPr lang="en-US"/>
        </a:p>
      </dgm:t>
    </dgm:pt>
  </dgm:ptLst>
  <dgm:cxnLst>
    <dgm:cxn modelId="{EF9C14E4-1E8E-4921-AED5-E8A3632B7AF1}" srcId="{BA1390EF-3307-4CC2-A2EB-49E11CFBBA64}" destId="{FEF0237F-B5A5-41E1-A5E9-63F8AAAAD3F0}" srcOrd="0" destOrd="0" parTransId="{451617E8-C26B-48BE-AD33-8694C25C980A}" sibTransId="{C99857E7-B70C-4821-8394-3895E3B753B3}"/>
    <dgm:cxn modelId="{7A17DC32-872F-47DC-9B74-EE19DE270AC8}" type="presOf" srcId="{C99857E7-B70C-4821-8394-3895E3B753B3}" destId="{19F9AB6F-5E02-4233-BAAF-F560E31FC4D1}" srcOrd="0" destOrd="0" presId="urn:microsoft.com/office/officeart/2005/8/layout/bProcess3"/>
    <dgm:cxn modelId="{51A3B52E-EB06-49A5-A3CB-BA12BAA1E630}" srcId="{BA1390EF-3307-4CC2-A2EB-49E11CFBBA64}" destId="{6935DF39-C7AF-42F5-9247-E782C6062CBF}" srcOrd="1" destOrd="0" parTransId="{E58FE0AE-BDA2-40A9-B1DE-FE9B05EF1774}" sibTransId="{F614E94F-2C19-45A7-B261-6F86BAEB75AC}"/>
    <dgm:cxn modelId="{92BC8B2E-09B8-4DFF-8F62-361F2C92FB1C}" type="presOf" srcId="{BA1390EF-3307-4CC2-A2EB-49E11CFBBA64}" destId="{1C881F93-4C0A-49A2-BC54-220C868EA5A3}" srcOrd="0" destOrd="0" presId="urn:microsoft.com/office/officeart/2005/8/layout/bProcess3"/>
    <dgm:cxn modelId="{5F39A390-CF92-40B7-98E4-EE34928F556C}" type="presOf" srcId="{EBA2FB42-B0AE-417E-B1A8-8416924D5F45}" destId="{305BD3B9-E7BC-4DFD-AC4C-5008461D5D9F}" srcOrd="0" destOrd="1" presId="urn:microsoft.com/office/officeart/2005/8/layout/bProcess3"/>
    <dgm:cxn modelId="{0D629AA2-8A30-4600-AB2B-5EB8D28C3171}" type="presOf" srcId="{FEF0237F-B5A5-41E1-A5E9-63F8AAAAD3F0}" destId="{79DA46D2-A034-4073-B42B-2515879EC992}" srcOrd="0" destOrd="0" presId="urn:microsoft.com/office/officeart/2005/8/layout/bProcess3"/>
    <dgm:cxn modelId="{2154C600-7744-413E-9837-F7F547F4C7A1}" srcId="{FEF0237F-B5A5-41E1-A5E9-63F8AAAAD3F0}" destId="{B96345AD-88C6-4119-B10B-D9839CA945AD}" srcOrd="1" destOrd="0" parTransId="{FD63C02A-B132-4DD3-BA6B-A796133103A5}" sibTransId="{24524DEA-A82D-4954-AFE6-FB72AE9DD9BB}"/>
    <dgm:cxn modelId="{53D95FFC-AB9A-450F-93EF-CF16458470AE}" type="presOf" srcId="{C7148397-2D38-4B30-997F-281E1D705922}" destId="{79DA46D2-A034-4073-B42B-2515879EC992}" srcOrd="0" destOrd="1" presId="urn:microsoft.com/office/officeart/2005/8/layout/bProcess3"/>
    <dgm:cxn modelId="{2DBCEF70-D00B-4CED-B395-FDCAAECB24D3}" type="presOf" srcId="{F7E06505-8785-46DD-B21D-B09BC27C6A40}" destId="{79DA46D2-A034-4073-B42B-2515879EC992}" srcOrd="0" destOrd="3" presId="urn:microsoft.com/office/officeart/2005/8/layout/bProcess3"/>
    <dgm:cxn modelId="{51AC6604-0F45-40FD-8CB4-F4D1287A26C1}" type="presOf" srcId="{6935DF39-C7AF-42F5-9247-E782C6062CBF}" destId="{305BD3B9-E7BC-4DFD-AC4C-5008461D5D9F}" srcOrd="0" destOrd="0" presId="urn:microsoft.com/office/officeart/2005/8/layout/bProcess3"/>
    <dgm:cxn modelId="{C0AD06E5-85A8-453F-8CA7-60D7553FB300}" srcId="{FEF0237F-B5A5-41E1-A5E9-63F8AAAAD3F0}" destId="{F7E06505-8785-46DD-B21D-B09BC27C6A40}" srcOrd="2" destOrd="0" parTransId="{4821EC95-9C9D-43AE-9FF9-7E797A20376A}" sibTransId="{0F3C64E8-CF42-456B-927C-22074B4FF86D}"/>
    <dgm:cxn modelId="{60002E16-CC08-4AFD-9EA6-2E229B5C8889}" srcId="{6935DF39-C7AF-42F5-9247-E782C6062CBF}" destId="{EBA2FB42-B0AE-417E-B1A8-8416924D5F45}" srcOrd="0" destOrd="0" parTransId="{6789D388-15CD-43A2-B0B7-51E3C182DB19}" sibTransId="{F42ABF33-2707-41B5-B452-6E075207B411}"/>
    <dgm:cxn modelId="{53FC045B-40EE-41BF-8121-2437E815EEDC}" type="presOf" srcId="{B96345AD-88C6-4119-B10B-D9839CA945AD}" destId="{79DA46D2-A034-4073-B42B-2515879EC992}" srcOrd="0" destOrd="2" presId="urn:microsoft.com/office/officeart/2005/8/layout/bProcess3"/>
    <dgm:cxn modelId="{9F22E95F-36B1-4722-8CC6-1391E0A70682}" srcId="{FEF0237F-B5A5-41E1-A5E9-63F8AAAAD3F0}" destId="{C7148397-2D38-4B30-997F-281E1D705922}" srcOrd="0" destOrd="0" parTransId="{C03D5387-E4C1-4549-A2A8-68649842073D}" sibTransId="{7381C216-A359-41BC-8E95-7D5E819BD94A}"/>
    <dgm:cxn modelId="{BA2E2616-F15D-45D2-9071-2813B7BCD3F0}" type="presOf" srcId="{C99857E7-B70C-4821-8394-3895E3B753B3}" destId="{4D5A3B3C-C21F-4335-82DF-3BCF0E2789EB}" srcOrd="1" destOrd="0" presId="urn:microsoft.com/office/officeart/2005/8/layout/bProcess3"/>
    <dgm:cxn modelId="{8CAAC843-D833-463A-B7DB-FC760065DA9F}" type="presParOf" srcId="{1C881F93-4C0A-49A2-BC54-220C868EA5A3}" destId="{79DA46D2-A034-4073-B42B-2515879EC992}" srcOrd="0" destOrd="0" presId="urn:microsoft.com/office/officeart/2005/8/layout/bProcess3"/>
    <dgm:cxn modelId="{4F4B18FC-F984-473E-A1E3-1C8D3DC57FC7}" type="presParOf" srcId="{1C881F93-4C0A-49A2-BC54-220C868EA5A3}" destId="{19F9AB6F-5E02-4233-BAAF-F560E31FC4D1}" srcOrd="1" destOrd="0" presId="urn:microsoft.com/office/officeart/2005/8/layout/bProcess3"/>
    <dgm:cxn modelId="{C70AEBE0-BA0E-4548-9013-8C09D9CDE0F4}" type="presParOf" srcId="{19F9AB6F-5E02-4233-BAAF-F560E31FC4D1}" destId="{4D5A3B3C-C21F-4335-82DF-3BCF0E2789EB}" srcOrd="0" destOrd="0" presId="urn:microsoft.com/office/officeart/2005/8/layout/bProcess3"/>
    <dgm:cxn modelId="{BAD695A2-1A8E-45FE-AD1D-A669CD711DD5}" type="presParOf" srcId="{1C881F93-4C0A-49A2-BC54-220C868EA5A3}" destId="{305BD3B9-E7BC-4DFD-AC4C-5008461D5D9F}" srcOrd="2" destOrd="0" presId="urn:microsoft.com/office/officeart/2005/8/layout/b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A1390EF-3307-4CC2-A2EB-49E11CFBBA64}"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6935DF39-C7AF-42F5-9247-E782C6062CBF}">
      <dgm:prSet phldrT="[Text]"/>
      <dgm:spPr/>
      <dgm:t>
        <a:bodyPr/>
        <a:lstStyle/>
        <a:p>
          <a:r>
            <a:rPr lang="en-US" dirty="0" smtClean="0"/>
            <a:t>P= </a:t>
          </a:r>
          <a:r>
            <a:rPr lang="en-US" dirty="0" err="1" smtClean="0"/>
            <a:t>EEProtocol</a:t>
          </a:r>
          <a:endParaRPr lang="en-US" dirty="0"/>
        </a:p>
      </dgm:t>
    </dgm:pt>
    <dgm:pt modelId="{E58FE0AE-BDA2-40A9-B1DE-FE9B05EF1774}" type="parTrans" cxnId="{51A3B52E-EB06-49A5-A3CB-BA12BAA1E630}">
      <dgm:prSet/>
      <dgm:spPr/>
      <dgm:t>
        <a:bodyPr/>
        <a:lstStyle/>
        <a:p>
          <a:endParaRPr lang="en-US"/>
        </a:p>
      </dgm:t>
    </dgm:pt>
    <dgm:pt modelId="{F614E94F-2C19-45A7-B261-6F86BAEB75AC}" type="sibTrans" cxnId="{51A3B52E-EB06-49A5-A3CB-BA12BAA1E630}">
      <dgm:prSet/>
      <dgm:spPr/>
      <dgm:t>
        <a:bodyPr/>
        <a:lstStyle/>
        <a:p>
          <a:endParaRPr lang="en-US"/>
        </a:p>
      </dgm:t>
    </dgm:pt>
    <dgm:pt modelId="{FEF0237F-B5A5-41E1-A5E9-63F8AAAAD3F0}">
      <dgm:prSet phldrT="[Text]"/>
      <dgm:spPr/>
      <dgm:t>
        <a:bodyPr/>
        <a:lstStyle/>
        <a:p>
          <a:r>
            <a:rPr lang="en-US" dirty="0" smtClean="0"/>
            <a:t>CL=Client Listener</a:t>
          </a:r>
          <a:endParaRPr lang="en-US" dirty="0"/>
        </a:p>
      </dgm:t>
    </dgm:pt>
    <dgm:pt modelId="{451617E8-C26B-48BE-AD33-8694C25C980A}" type="parTrans" cxnId="{EF9C14E4-1E8E-4921-AED5-E8A3632B7AF1}">
      <dgm:prSet/>
      <dgm:spPr/>
      <dgm:t>
        <a:bodyPr/>
        <a:lstStyle/>
        <a:p>
          <a:endParaRPr lang="en-US"/>
        </a:p>
      </dgm:t>
    </dgm:pt>
    <dgm:pt modelId="{C99857E7-B70C-4821-8394-3895E3B753B3}" type="sibTrans" cxnId="{EF9C14E4-1E8E-4921-AED5-E8A3632B7AF1}">
      <dgm:prSet/>
      <dgm:spPr/>
      <dgm:t>
        <a:bodyPr/>
        <a:lstStyle/>
        <a:p>
          <a:endParaRPr lang="en-US"/>
        </a:p>
      </dgm:t>
    </dgm:pt>
    <dgm:pt modelId="{EBA2FB42-B0AE-417E-B1A8-8416924D5F45}">
      <dgm:prSet phldrT="[Text]"/>
      <dgm:spPr/>
      <dgm:t>
        <a:bodyPr/>
        <a:lstStyle/>
        <a:p>
          <a:r>
            <a:rPr lang="en-US" dirty="0" err="1" smtClean="0"/>
            <a:t>Rmsg</a:t>
          </a:r>
          <a:r>
            <a:rPr lang="en-US" dirty="0" smtClean="0"/>
            <a:t> = </a:t>
          </a:r>
          <a:r>
            <a:rPr lang="en-US" dirty="0" err="1" smtClean="0"/>
            <a:t>TcpClient.receive</a:t>
          </a:r>
          <a:r>
            <a:rPr lang="en-US" dirty="0" smtClean="0"/>
            <a:t>()</a:t>
          </a:r>
          <a:endParaRPr lang="en-US" dirty="0"/>
        </a:p>
      </dgm:t>
    </dgm:pt>
    <dgm:pt modelId="{6789D388-15CD-43A2-B0B7-51E3C182DB19}" type="parTrans" cxnId="{60002E16-CC08-4AFD-9EA6-2E229B5C8889}">
      <dgm:prSet/>
      <dgm:spPr/>
      <dgm:t>
        <a:bodyPr/>
        <a:lstStyle/>
        <a:p>
          <a:endParaRPr lang="en-US"/>
        </a:p>
      </dgm:t>
    </dgm:pt>
    <dgm:pt modelId="{F42ABF33-2707-41B5-B452-6E075207B411}" type="sibTrans" cxnId="{60002E16-CC08-4AFD-9EA6-2E229B5C8889}">
      <dgm:prSet/>
      <dgm:spPr/>
      <dgm:t>
        <a:bodyPr/>
        <a:lstStyle/>
        <a:p>
          <a:endParaRPr lang="en-US"/>
        </a:p>
      </dgm:t>
    </dgm:pt>
    <dgm:pt modelId="{F7E06505-8785-46DD-B21D-B09BC27C6A40}">
      <dgm:prSet phldrT="[Text]"/>
      <dgm:spPr/>
      <dgm:t>
        <a:bodyPr/>
        <a:lstStyle/>
        <a:p>
          <a:r>
            <a:rPr lang="en-US" dirty="0" err="1" smtClean="0"/>
            <a:t>msg</a:t>
          </a:r>
          <a:r>
            <a:rPr lang="en-US" dirty="0" smtClean="0"/>
            <a:t> = </a:t>
          </a:r>
          <a:r>
            <a:rPr lang="en-US" dirty="0" err="1" smtClean="0"/>
            <a:t>P.getMessage</a:t>
          </a:r>
          <a:r>
            <a:rPr lang="en-US" dirty="0" smtClean="0"/>
            <a:t>()</a:t>
          </a:r>
          <a:endParaRPr lang="en-US" dirty="0"/>
        </a:p>
      </dgm:t>
    </dgm:pt>
    <dgm:pt modelId="{4821EC95-9C9D-43AE-9FF9-7E797A20376A}" type="parTrans" cxnId="{C0AD06E5-85A8-453F-8CA7-60D7553FB300}">
      <dgm:prSet/>
      <dgm:spPr/>
      <dgm:t>
        <a:bodyPr/>
        <a:lstStyle/>
        <a:p>
          <a:endParaRPr lang="en-US"/>
        </a:p>
      </dgm:t>
    </dgm:pt>
    <dgm:pt modelId="{0F3C64E8-CF42-456B-927C-22074B4FF86D}" type="sibTrans" cxnId="{C0AD06E5-85A8-453F-8CA7-60D7553FB300}">
      <dgm:prSet/>
      <dgm:spPr/>
      <dgm:t>
        <a:bodyPr/>
        <a:lstStyle/>
        <a:p>
          <a:endParaRPr lang="en-US"/>
        </a:p>
      </dgm:t>
    </dgm:pt>
    <dgm:pt modelId="{D8750845-FDEC-40EB-8F84-55543721C211}">
      <dgm:prSet phldrT="[Text]"/>
      <dgm:spPr/>
      <dgm:t>
        <a:bodyPr/>
        <a:lstStyle/>
        <a:p>
          <a:r>
            <a:rPr lang="en-US" dirty="0" smtClean="0"/>
            <a:t>Process(</a:t>
          </a:r>
          <a:r>
            <a:rPr lang="en-US" dirty="0" err="1" smtClean="0"/>
            <a:t>Rmsg</a:t>
          </a:r>
          <a:r>
            <a:rPr lang="en-US" dirty="0" smtClean="0"/>
            <a:t>)</a:t>
          </a:r>
          <a:endParaRPr lang="en-US" dirty="0"/>
        </a:p>
      </dgm:t>
    </dgm:pt>
    <dgm:pt modelId="{7187AD6F-2178-451A-81B3-D3370FEA8939}" type="parTrans" cxnId="{8C98D164-E0BE-448F-8C25-AB5DDCD9804E}">
      <dgm:prSet/>
      <dgm:spPr/>
      <dgm:t>
        <a:bodyPr/>
        <a:lstStyle/>
        <a:p>
          <a:endParaRPr lang="en-US"/>
        </a:p>
      </dgm:t>
    </dgm:pt>
    <dgm:pt modelId="{D15256B7-48BC-4E5C-8D15-3E33F534AA98}" type="sibTrans" cxnId="{8C98D164-E0BE-448F-8C25-AB5DDCD9804E}">
      <dgm:prSet/>
      <dgm:spPr/>
      <dgm:t>
        <a:bodyPr/>
        <a:lstStyle/>
        <a:p>
          <a:endParaRPr lang="en-US"/>
        </a:p>
      </dgm:t>
    </dgm:pt>
    <dgm:pt modelId="{18201EAB-A186-441E-ACCA-08F5C743C347}">
      <dgm:prSet phldrT="[Text]"/>
      <dgm:spPr/>
      <dgm:t>
        <a:bodyPr/>
        <a:lstStyle/>
        <a:p>
          <a:r>
            <a:rPr lang="en-US" dirty="0" smtClean="0"/>
            <a:t>CL=Client Listener</a:t>
          </a:r>
          <a:endParaRPr lang="en-US" dirty="0"/>
        </a:p>
      </dgm:t>
    </dgm:pt>
    <dgm:pt modelId="{EDDD1346-0884-4C74-90B1-C3CC2D94AA73}" type="parTrans" cxnId="{F397E9BA-EFE7-46CD-BE1D-C6229F10D51F}">
      <dgm:prSet/>
      <dgm:spPr/>
      <dgm:t>
        <a:bodyPr/>
        <a:lstStyle/>
        <a:p>
          <a:endParaRPr lang="en-US"/>
        </a:p>
      </dgm:t>
    </dgm:pt>
    <dgm:pt modelId="{00F68C37-E7FA-49DF-AB3C-347AA8AA7FEE}" type="sibTrans" cxnId="{F397E9BA-EFE7-46CD-BE1D-C6229F10D51F}">
      <dgm:prSet/>
      <dgm:spPr/>
      <dgm:t>
        <a:bodyPr/>
        <a:lstStyle/>
        <a:p>
          <a:endParaRPr lang="en-US"/>
        </a:p>
      </dgm:t>
    </dgm:pt>
    <dgm:pt modelId="{C78C6E4E-1296-4A2F-B691-4BFEDCC2E615}">
      <dgm:prSet phldrT="[Text]"/>
      <dgm:spPr/>
      <dgm:t>
        <a:bodyPr/>
        <a:lstStyle/>
        <a:p>
          <a:r>
            <a:rPr lang="en-US" dirty="0" err="1" smtClean="0"/>
            <a:t>Prosess</a:t>
          </a:r>
          <a:r>
            <a:rPr lang="en-US" dirty="0" smtClean="0"/>
            <a:t> </a:t>
          </a:r>
          <a:r>
            <a:rPr lang="en-US" dirty="0" err="1" smtClean="0"/>
            <a:t>msg</a:t>
          </a:r>
          <a:r>
            <a:rPr lang="en-US" dirty="0" smtClean="0"/>
            <a:t> and add data to SQL Data Base</a:t>
          </a:r>
          <a:endParaRPr lang="en-US" dirty="0"/>
        </a:p>
      </dgm:t>
    </dgm:pt>
    <dgm:pt modelId="{08898790-ACA0-4808-A05C-6AD823B87FEC}" type="parTrans" cxnId="{5B7D265D-F7C9-4D1F-A75D-010CC3BC2F71}">
      <dgm:prSet/>
      <dgm:spPr/>
      <dgm:t>
        <a:bodyPr/>
        <a:lstStyle/>
        <a:p>
          <a:endParaRPr lang="en-US"/>
        </a:p>
      </dgm:t>
    </dgm:pt>
    <dgm:pt modelId="{7F219BFC-3B46-4085-910B-4B442F166454}" type="sibTrans" cxnId="{5B7D265D-F7C9-4D1F-A75D-010CC3BC2F71}">
      <dgm:prSet/>
      <dgm:spPr/>
      <dgm:t>
        <a:bodyPr/>
        <a:lstStyle/>
        <a:p>
          <a:endParaRPr lang="en-US"/>
        </a:p>
      </dgm:t>
    </dgm:pt>
    <dgm:pt modelId="{11D14C8C-6F91-435F-8F06-14B5733F666E}">
      <dgm:prSet phldrT="[Text]"/>
      <dgm:spPr/>
      <dgm:t>
        <a:bodyPr/>
        <a:lstStyle/>
        <a:p>
          <a:endParaRPr lang="en-US" dirty="0"/>
        </a:p>
      </dgm:t>
    </dgm:pt>
    <dgm:pt modelId="{FA3B0DBF-F1D8-40BA-A3EF-16F1E236AF33}" type="parTrans" cxnId="{3ED97A33-73D0-4A12-B143-6AD2E35652EF}">
      <dgm:prSet/>
      <dgm:spPr/>
      <dgm:t>
        <a:bodyPr/>
        <a:lstStyle/>
        <a:p>
          <a:endParaRPr lang="en-US"/>
        </a:p>
      </dgm:t>
    </dgm:pt>
    <dgm:pt modelId="{004FCA3A-3D84-49D0-A967-704F3C8A7372}" type="sibTrans" cxnId="{3ED97A33-73D0-4A12-B143-6AD2E35652EF}">
      <dgm:prSet/>
      <dgm:spPr/>
      <dgm:t>
        <a:bodyPr/>
        <a:lstStyle/>
        <a:p>
          <a:endParaRPr lang="en-US"/>
        </a:p>
      </dgm:t>
    </dgm:pt>
    <dgm:pt modelId="{1C881F93-4C0A-49A2-BC54-220C868EA5A3}" type="pres">
      <dgm:prSet presAssocID="{BA1390EF-3307-4CC2-A2EB-49E11CFBBA64}" presName="Name0" presStyleCnt="0">
        <dgm:presLayoutVars>
          <dgm:dir/>
          <dgm:resizeHandles val="exact"/>
        </dgm:presLayoutVars>
      </dgm:prSet>
      <dgm:spPr/>
    </dgm:pt>
    <dgm:pt modelId="{79DA46D2-A034-4073-B42B-2515879EC992}" type="pres">
      <dgm:prSet presAssocID="{FEF0237F-B5A5-41E1-A5E9-63F8AAAAD3F0}" presName="node" presStyleLbl="node1" presStyleIdx="0" presStyleCnt="3" custScaleX="128704" custScaleY="93458">
        <dgm:presLayoutVars>
          <dgm:bulletEnabled val="1"/>
        </dgm:presLayoutVars>
      </dgm:prSet>
      <dgm:spPr/>
      <dgm:t>
        <a:bodyPr/>
        <a:lstStyle/>
        <a:p>
          <a:endParaRPr lang="en-US"/>
        </a:p>
      </dgm:t>
    </dgm:pt>
    <dgm:pt modelId="{19F9AB6F-5E02-4233-BAAF-F560E31FC4D1}" type="pres">
      <dgm:prSet presAssocID="{C99857E7-B70C-4821-8394-3895E3B753B3}" presName="sibTrans" presStyleLbl="sibTrans1D1" presStyleIdx="0" presStyleCnt="2"/>
      <dgm:spPr/>
    </dgm:pt>
    <dgm:pt modelId="{4D5A3B3C-C21F-4335-82DF-3BCF0E2789EB}" type="pres">
      <dgm:prSet presAssocID="{C99857E7-B70C-4821-8394-3895E3B753B3}" presName="connectorText" presStyleLbl="sibTrans1D1" presStyleIdx="0" presStyleCnt="2"/>
      <dgm:spPr/>
    </dgm:pt>
    <dgm:pt modelId="{305BD3B9-E7BC-4DFD-AC4C-5008461D5D9F}" type="pres">
      <dgm:prSet presAssocID="{6935DF39-C7AF-42F5-9247-E782C6062CBF}" presName="node" presStyleLbl="node1" presStyleIdx="1" presStyleCnt="3" custScaleX="128704">
        <dgm:presLayoutVars>
          <dgm:bulletEnabled val="1"/>
        </dgm:presLayoutVars>
      </dgm:prSet>
      <dgm:spPr/>
      <dgm:t>
        <a:bodyPr/>
        <a:lstStyle/>
        <a:p>
          <a:endParaRPr lang="en-US"/>
        </a:p>
      </dgm:t>
    </dgm:pt>
    <dgm:pt modelId="{F215B0B3-4F45-4847-A3BD-5A3F96C278DE}" type="pres">
      <dgm:prSet presAssocID="{F614E94F-2C19-45A7-B261-6F86BAEB75AC}" presName="sibTrans" presStyleLbl="sibTrans1D1" presStyleIdx="1" presStyleCnt="2"/>
      <dgm:spPr/>
    </dgm:pt>
    <dgm:pt modelId="{440621F0-5A22-4C05-BB52-2F121DC3A37A}" type="pres">
      <dgm:prSet presAssocID="{F614E94F-2C19-45A7-B261-6F86BAEB75AC}" presName="connectorText" presStyleLbl="sibTrans1D1" presStyleIdx="1" presStyleCnt="2"/>
      <dgm:spPr/>
    </dgm:pt>
    <dgm:pt modelId="{DD5CB4A9-0B4F-4082-BFAC-588C5D4FE7B0}" type="pres">
      <dgm:prSet presAssocID="{18201EAB-A186-441E-ACCA-08F5C743C347}" presName="node" presStyleLbl="node1" presStyleIdx="2" presStyleCnt="3" custScaleX="128704" custScaleY="93458">
        <dgm:presLayoutVars>
          <dgm:bulletEnabled val="1"/>
        </dgm:presLayoutVars>
      </dgm:prSet>
      <dgm:spPr/>
      <dgm:t>
        <a:bodyPr/>
        <a:lstStyle/>
        <a:p>
          <a:endParaRPr lang="en-US"/>
        </a:p>
      </dgm:t>
    </dgm:pt>
  </dgm:ptLst>
  <dgm:cxnLst>
    <dgm:cxn modelId="{569A54F4-50C9-4994-9A0C-37E8444DEB53}" type="presOf" srcId="{C99857E7-B70C-4821-8394-3895E3B753B3}" destId="{19F9AB6F-5E02-4233-BAAF-F560E31FC4D1}" srcOrd="0" destOrd="0" presId="urn:microsoft.com/office/officeart/2005/8/layout/bProcess3"/>
    <dgm:cxn modelId="{5B7D265D-F7C9-4D1F-A75D-010CC3BC2F71}" srcId="{18201EAB-A186-441E-ACCA-08F5C743C347}" destId="{C78C6E4E-1296-4A2F-B691-4BFEDCC2E615}" srcOrd="0" destOrd="0" parTransId="{08898790-ACA0-4808-A05C-6AD823B87FEC}" sibTransId="{7F219BFC-3B46-4085-910B-4B442F166454}"/>
    <dgm:cxn modelId="{D116E79F-F3CE-4A08-82AA-BED16B4A1B58}" type="presOf" srcId="{EBA2FB42-B0AE-417E-B1A8-8416924D5F45}" destId="{305BD3B9-E7BC-4DFD-AC4C-5008461D5D9F}" srcOrd="0" destOrd="1" presId="urn:microsoft.com/office/officeart/2005/8/layout/bProcess3"/>
    <dgm:cxn modelId="{3ED97A33-73D0-4A12-B143-6AD2E35652EF}" srcId="{18201EAB-A186-441E-ACCA-08F5C743C347}" destId="{11D14C8C-6F91-435F-8F06-14B5733F666E}" srcOrd="1" destOrd="0" parTransId="{FA3B0DBF-F1D8-40BA-A3EF-16F1E236AF33}" sibTransId="{004FCA3A-3D84-49D0-A967-704F3C8A7372}"/>
    <dgm:cxn modelId="{D762723D-CE27-4177-8DBD-875B09116E54}" type="presOf" srcId="{6935DF39-C7AF-42F5-9247-E782C6062CBF}" destId="{305BD3B9-E7BC-4DFD-AC4C-5008461D5D9F}" srcOrd="0" destOrd="0" presId="urn:microsoft.com/office/officeart/2005/8/layout/bProcess3"/>
    <dgm:cxn modelId="{A6121A74-3C1E-414F-924E-0B0D8CD34EFD}" type="presOf" srcId="{F7E06505-8785-46DD-B21D-B09BC27C6A40}" destId="{79DA46D2-A034-4073-B42B-2515879EC992}" srcOrd="0" destOrd="1" presId="urn:microsoft.com/office/officeart/2005/8/layout/bProcess3"/>
    <dgm:cxn modelId="{F397E9BA-EFE7-46CD-BE1D-C6229F10D51F}" srcId="{BA1390EF-3307-4CC2-A2EB-49E11CFBBA64}" destId="{18201EAB-A186-441E-ACCA-08F5C743C347}" srcOrd="2" destOrd="0" parTransId="{EDDD1346-0884-4C74-90B1-C3CC2D94AA73}" sibTransId="{00F68C37-E7FA-49DF-AB3C-347AA8AA7FEE}"/>
    <dgm:cxn modelId="{EF220278-2B5F-4C95-8820-B6257822227B}" type="presOf" srcId="{BA1390EF-3307-4CC2-A2EB-49E11CFBBA64}" destId="{1C881F93-4C0A-49A2-BC54-220C868EA5A3}" srcOrd="0" destOrd="0" presId="urn:microsoft.com/office/officeart/2005/8/layout/bProcess3"/>
    <dgm:cxn modelId="{EF9C14E4-1E8E-4921-AED5-E8A3632B7AF1}" srcId="{BA1390EF-3307-4CC2-A2EB-49E11CFBBA64}" destId="{FEF0237F-B5A5-41E1-A5E9-63F8AAAAD3F0}" srcOrd="0" destOrd="0" parTransId="{451617E8-C26B-48BE-AD33-8694C25C980A}" sibTransId="{C99857E7-B70C-4821-8394-3895E3B753B3}"/>
    <dgm:cxn modelId="{C0AD06E5-85A8-453F-8CA7-60D7553FB300}" srcId="{FEF0237F-B5A5-41E1-A5E9-63F8AAAAD3F0}" destId="{F7E06505-8785-46DD-B21D-B09BC27C6A40}" srcOrd="0" destOrd="0" parTransId="{4821EC95-9C9D-43AE-9FF9-7E797A20376A}" sibTransId="{0F3C64E8-CF42-456B-927C-22074B4FF86D}"/>
    <dgm:cxn modelId="{60002E16-CC08-4AFD-9EA6-2E229B5C8889}" srcId="{6935DF39-C7AF-42F5-9247-E782C6062CBF}" destId="{EBA2FB42-B0AE-417E-B1A8-8416924D5F45}" srcOrd="0" destOrd="0" parTransId="{6789D388-15CD-43A2-B0B7-51E3C182DB19}" sibTransId="{F42ABF33-2707-41B5-B452-6E075207B411}"/>
    <dgm:cxn modelId="{AF57B20C-D521-4864-9475-0119F6FB69A0}" type="presOf" srcId="{D8750845-FDEC-40EB-8F84-55543721C211}" destId="{305BD3B9-E7BC-4DFD-AC4C-5008461D5D9F}" srcOrd="0" destOrd="2" presId="urn:microsoft.com/office/officeart/2005/8/layout/bProcess3"/>
    <dgm:cxn modelId="{D06AC217-1380-46E9-A1A2-DC84D3ED7E3C}" type="presOf" srcId="{F614E94F-2C19-45A7-B261-6F86BAEB75AC}" destId="{F215B0B3-4F45-4847-A3BD-5A3F96C278DE}" srcOrd="0" destOrd="0" presId="urn:microsoft.com/office/officeart/2005/8/layout/bProcess3"/>
    <dgm:cxn modelId="{8C98D164-E0BE-448F-8C25-AB5DDCD9804E}" srcId="{6935DF39-C7AF-42F5-9247-E782C6062CBF}" destId="{D8750845-FDEC-40EB-8F84-55543721C211}" srcOrd="1" destOrd="0" parTransId="{7187AD6F-2178-451A-81B3-D3370FEA8939}" sibTransId="{D15256B7-48BC-4E5C-8D15-3E33F534AA98}"/>
    <dgm:cxn modelId="{DA111BA9-5E62-48A0-AE77-8A98E14CF16D}" type="presOf" srcId="{F614E94F-2C19-45A7-B261-6F86BAEB75AC}" destId="{440621F0-5A22-4C05-BB52-2F121DC3A37A}" srcOrd="1" destOrd="0" presId="urn:microsoft.com/office/officeart/2005/8/layout/bProcess3"/>
    <dgm:cxn modelId="{51A3B52E-EB06-49A5-A3CB-BA12BAA1E630}" srcId="{BA1390EF-3307-4CC2-A2EB-49E11CFBBA64}" destId="{6935DF39-C7AF-42F5-9247-E782C6062CBF}" srcOrd="1" destOrd="0" parTransId="{E58FE0AE-BDA2-40A9-B1DE-FE9B05EF1774}" sibTransId="{F614E94F-2C19-45A7-B261-6F86BAEB75AC}"/>
    <dgm:cxn modelId="{D1FE9602-C01D-4568-B8ED-98FB806DEB55}" type="presOf" srcId="{C99857E7-B70C-4821-8394-3895E3B753B3}" destId="{4D5A3B3C-C21F-4335-82DF-3BCF0E2789EB}" srcOrd="1" destOrd="0" presId="urn:microsoft.com/office/officeart/2005/8/layout/bProcess3"/>
    <dgm:cxn modelId="{3EF28329-319D-4683-9C4B-48218518982C}" type="presOf" srcId="{C78C6E4E-1296-4A2F-B691-4BFEDCC2E615}" destId="{DD5CB4A9-0B4F-4082-BFAC-588C5D4FE7B0}" srcOrd="0" destOrd="1" presId="urn:microsoft.com/office/officeart/2005/8/layout/bProcess3"/>
    <dgm:cxn modelId="{E441EF64-B06F-442A-B849-E71B98CE8E69}" type="presOf" srcId="{18201EAB-A186-441E-ACCA-08F5C743C347}" destId="{DD5CB4A9-0B4F-4082-BFAC-588C5D4FE7B0}" srcOrd="0" destOrd="0" presId="urn:microsoft.com/office/officeart/2005/8/layout/bProcess3"/>
    <dgm:cxn modelId="{8DF58497-31CE-479A-95C7-6D1A76860D8A}" type="presOf" srcId="{11D14C8C-6F91-435F-8F06-14B5733F666E}" destId="{DD5CB4A9-0B4F-4082-BFAC-588C5D4FE7B0}" srcOrd="0" destOrd="2" presId="urn:microsoft.com/office/officeart/2005/8/layout/bProcess3"/>
    <dgm:cxn modelId="{48DCFFF7-050E-4B06-A020-573C6B0CA204}" type="presOf" srcId="{FEF0237F-B5A5-41E1-A5E9-63F8AAAAD3F0}" destId="{79DA46D2-A034-4073-B42B-2515879EC992}" srcOrd="0" destOrd="0" presId="urn:microsoft.com/office/officeart/2005/8/layout/bProcess3"/>
    <dgm:cxn modelId="{36F445FA-3F17-4521-A078-1AD76EEB5C40}" type="presParOf" srcId="{1C881F93-4C0A-49A2-BC54-220C868EA5A3}" destId="{79DA46D2-A034-4073-B42B-2515879EC992}" srcOrd="0" destOrd="0" presId="urn:microsoft.com/office/officeart/2005/8/layout/bProcess3"/>
    <dgm:cxn modelId="{C0447A7D-E2B0-4451-A139-16E670FA301D}" type="presParOf" srcId="{1C881F93-4C0A-49A2-BC54-220C868EA5A3}" destId="{19F9AB6F-5E02-4233-BAAF-F560E31FC4D1}" srcOrd="1" destOrd="0" presId="urn:microsoft.com/office/officeart/2005/8/layout/bProcess3"/>
    <dgm:cxn modelId="{D1037B43-660B-4937-B070-DC809F606AF7}" type="presParOf" srcId="{19F9AB6F-5E02-4233-BAAF-F560E31FC4D1}" destId="{4D5A3B3C-C21F-4335-82DF-3BCF0E2789EB}" srcOrd="0" destOrd="0" presId="urn:microsoft.com/office/officeart/2005/8/layout/bProcess3"/>
    <dgm:cxn modelId="{D318A07D-4DD5-4542-B065-27A63700A4DE}" type="presParOf" srcId="{1C881F93-4C0A-49A2-BC54-220C868EA5A3}" destId="{305BD3B9-E7BC-4DFD-AC4C-5008461D5D9F}" srcOrd="2" destOrd="0" presId="urn:microsoft.com/office/officeart/2005/8/layout/bProcess3"/>
    <dgm:cxn modelId="{36609A0C-4AF7-4A56-B06B-76DE61DB63A5}" type="presParOf" srcId="{1C881F93-4C0A-49A2-BC54-220C868EA5A3}" destId="{F215B0B3-4F45-4847-A3BD-5A3F96C278DE}" srcOrd="3" destOrd="0" presId="urn:microsoft.com/office/officeart/2005/8/layout/bProcess3"/>
    <dgm:cxn modelId="{9C0B8177-358C-40DF-A55B-8F5CC4CA6891}" type="presParOf" srcId="{F215B0B3-4F45-4847-A3BD-5A3F96C278DE}" destId="{440621F0-5A22-4C05-BB52-2F121DC3A37A}" srcOrd="0" destOrd="0" presId="urn:microsoft.com/office/officeart/2005/8/layout/bProcess3"/>
    <dgm:cxn modelId="{A9E38CDC-26E2-4684-9078-408C9A138D89}" type="presParOf" srcId="{1C881F93-4C0A-49A2-BC54-220C868EA5A3}" destId="{DD5CB4A9-0B4F-4082-BFAC-588C5D4FE7B0}" srcOrd="4" destOrd="0" presId="urn:microsoft.com/office/officeart/2005/8/layout/bProcess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4590F-A4E8-4DC9-89F4-2D5231E24893}">
      <dsp:nvSpPr>
        <dsp:cNvPr id="0" name=""/>
        <dsp:cNvSpPr/>
      </dsp:nvSpPr>
      <dsp:spPr>
        <a:xfrm>
          <a:off x="380" y="1394"/>
          <a:ext cx="2835184" cy="1139480"/>
        </a:xfrm>
        <a:prstGeom prst="roundRect">
          <a:avLst>
            <a:gd name="adj" fmla="val 10000"/>
          </a:avLst>
        </a:prstGeom>
        <a:gradFill rotWithShape="0">
          <a:gsLst>
            <a:gs pos="0">
              <a:schemeClr val="accent1">
                <a:hueOff val="0"/>
                <a:satOff val="0"/>
                <a:lumOff val="0"/>
                <a:alphaOff val="0"/>
                <a:tint val="74000"/>
              </a:schemeClr>
            </a:gs>
            <a:gs pos="49000">
              <a:schemeClr val="accent1">
                <a:hueOff val="0"/>
                <a:satOff val="0"/>
                <a:lumOff val="0"/>
                <a:alphaOff val="0"/>
                <a:tint val="96000"/>
                <a:shade val="84000"/>
                <a:satMod val="110000"/>
              </a:schemeClr>
            </a:gs>
            <a:gs pos="49100">
              <a:schemeClr val="accent1">
                <a:hueOff val="0"/>
                <a:satOff val="0"/>
                <a:lumOff val="0"/>
                <a:alphaOff val="0"/>
                <a:shade val="55000"/>
                <a:satMod val="150000"/>
              </a:schemeClr>
            </a:gs>
            <a:gs pos="92000">
              <a:schemeClr val="accent1">
                <a:hueOff val="0"/>
                <a:satOff val="0"/>
                <a:lumOff val="0"/>
                <a:alphaOff val="0"/>
                <a:tint val="98000"/>
                <a:shade val="90000"/>
                <a:satMod val="128000"/>
              </a:schemeClr>
            </a:gs>
            <a:gs pos="100000">
              <a:schemeClr val="accent1">
                <a:hueOff val="0"/>
                <a:satOff val="0"/>
                <a:lumOff val="0"/>
                <a:alphaOff val="0"/>
                <a:tint val="90000"/>
                <a:shade val="97000"/>
                <a:satMod val="128000"/>
              </a:schemeClr>
            </a:gs>
          </a:gsLst>
          <a:lin ang="5400000" scaled="1"/>
        </a:gradFill>
        <a:ln>
          <a:noFill/>
        </a:ln>
        <a:effectLst>
          <a:outerShdw blurRad="39000" dist="25400" dir="5400000" rotWithShape="0">
            <a:schemeClr val="accent1">
              <a:hueOff val="0"/>
              <a:satOff val="0"/>
              <a:lumOff val="0"/>
              <a:alphaOff val="0"/>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Forum WEB Server</a:t>
          </a:r>
          <a:endParaRPr lang="en-US" sz="3100" kern="1200" dirty="0"/>
        </a:p>
      </dsp:txBody>
      <dsp:txXfrm>
        <a:off x="33754" y="34768"/>
        <a:ext cx="2768436" cy="1072732"/>
      </dsp:txXfrm>
    </dsp:sp>
    <dsp:sp modelId="{147DA1E4-5368-4941-84EC-753EC82907A1}">
      <dsp:nvSpPr>
        <dsp:cNvPr id="0" name=""/>
        <dsp:cNvSpPr/>
      </dsp:nvSpPr>
      <dsp:spPr>
        <a:xfrm>
          <a:off x="3147" y="1236184"/>
          <a:ext cx="2829649" cy="1139480"/>
        </a:xfrm>
        <a:prstGeom prst="roundRect">
          <a:avLst>
            <a:gd name="adj" fmla="val 10000"/>
          </a:avLst>
        </a:prstGeom>
        <a:gradFill rotWithShape="0">
          <a:gsLst>
            <a:gs pos="0">
              <a:schemeClr val="accent1">
                <a:hueOff val="0"/>
                <a:satOff val="0"/>
                <a:lumOff val="0"/>
                <a:alphaOff val="0"/>
                <a:tint val="74000"/>
              </a:schemeClr>
            </a:gs>
            <a:gs pos="49000">
              <a:schemeClr val="accent1">
                <a:hueOff val="0"/>
                <a:satOff val="0"/>
                <a:lumOff val="0"/>
                <a:alphaOff val="0"/>
                <a:tint val="96000"/>
                <a:shade val="84000"/>
                <a:satMod val="110000"/>
              </a:schemeClr>
            </a:gs>
            <a:gs pos="49100">
              <a:schemeClr val="accent1">
                <a:hueOff val="0"/>
                <a:satOff val="0"/>
                <a:lumOff val="0"/>
                <a:alphaOff val="0"/>
                <a:shade val="55000"/>
                <a:satMod val="150000"/>
              </a:schemeClr>
            </a:gs>
            <a:gs pos="92000">
              <a:schemeClr val="accent1">
                <a:hueOff val="0"/>
                <a:satOff val="0"/>
                <a:lumOff val="0"/>
                <a:alphaOff val="0"/>
                <a:tint val="98000"/>
                <a:shade val="90000"/>
                <a:satMod val="128000"/>
              </a:schemeClr>
            </a:gs>
            <a:gs pos="100000">
              <a:schemeClr val="accent1">
                <a:hueOff val="0"/>
                <a:satOff val="0"/>
                <a:lumOff val="0"/>
                <a:alphaOff val="0"/>
                <a:tint val="90000"/>
                <a:shade val="97000"/>
                <a:satMod val="128000"/>
              </a:schemeClr>
            </a:gs>
          </a:gsLst>
          <a:lin ang="5400000" scaled="1"/>
        </a:gradFill>
        <a:ln>
          <a:noFill/>
        </a:ln>
        <a:effectLst>
          <a:outerShdw blurRad="39000" dist="25400" dir="5400000" rotWithShape="0">
            <a:schemeClr val="accent1">
              <a:hueOff val="0"/>
              <a:satOff val="0"/>
              <a:lumOff val="0"/>
              <a:alphaOff val="0"/>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endParaRPr lang="en-US" sz="3100" kern="1200" dirty="0"/>
        </a:p>
      </dsp:txBody>
      <dsp:txXfrm>
        <a:off x="36521" y="1269558"/>
        <a:ext cx="2762901" cy="1072732"/>
      </dsp:txXfrm>
    </dsp:sp>
    <dsp:sp modelId="{F43162D6-FA91-4C0F-9D03-F4A9319072E0}">
      <dsp:nvSpPr>
        <dsp:cNvPr id="0" name=""/>
        <dsp:cNvSpPr/>
      </dsp:nvSpPr>
      <dsp:spPr>
        <a:xfrm>
          <a:off x="8666" y="2470973"/>
          <a:ext cx="2818612" cy="1139480"/>
        </a:xfrm>
        <a:prstGeom prst="roundRect">
          <a:avLst>
            <a:gd name="adj" fmla="val 10000"/>
          </a:avLst>
        </a:prstGeom>
        <a:gradFill rotWithShape="0">
          <a:gsLst>
            <a:gs pos="0">
              <a:schemeClr val="accent1">
                <a:hueOff val="0"/>
                <a:satOff val="0"/>
                <a:lumOff val="0"/>
                <a:alphaOff val="0"/>
                <a:tint val="74000"/>
              </a:schemeClr>
            </a:gs>
            <a:gs pos="49000">
              <a:schemeClr val="accent1">
                <a:hueOff val="0"/>
                <a:satOff val="0"/>
                <a:lumOff val="0"/>
                <a:alphaOff val="0"/>
                <a:tint val="96000"/>
                <a:shade val="84000"/>
                <a:satMod val="110000"/>
              </a:schemeClr>
            </a:gs>
            <a:gs pos="49100">
              <a:schemeClr val="accent1">
                <a:hueOff val="0"/>
                <a:satOff val="0"/>
                <a:lumOff val="0"/>
                <a:alphaOff val="0"/>
                <a:shade val="55000"/>
                <a:satMod val="150000"/>
              </a:schemeClr>
            </a:gs>
            <a:gs pos="92000">
              <a:schemeClr val="accent1">
                <a:hueOff val="0"/>
                <a:satOff val="0"/>
                <a:lumOff val="0"/>
                <a:alphaOff val="0"/>
                <a:tint val="98000"/>
                <a:shade val="90000"/>
                <a:satMod val="128000"/>
              </a:schemeClr>
            </a:gs>
            <a:gs pos="100000">
              <a:schemeClr val="accent1">
                <a:hueOff val="0"/>
                <a:satOff val="0"/>
                <a:lumOff val="0"/>
                <a:alphaOff val="0"/>
                <a:tint val="90000"/>
                <a:shade val="97000"/>
                <a:satMod val="128000"/>
              </a:schemeClr>
            </a:gs>
          </a:gsLst>
          <a:lin ang="5400000" scaled="1"/>
        </a:gradFill>
        <a:ln>
          <a:noFill/>
        </a:ln>
        <a:effectLst>
          <a:outerShdw blurRad="39000" dist="25400" dir="5400000" rotWithShape="0">
            <a:schemeClr val="accent1">
              <a:hueOff val="0"/>
              <a:satOff val="0"/>
              <a:lumOff val="0"/>
              <a:alphaOff val="0"/>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Logic Manager</a:t>
          </a:r>
          <a:endParaRPr lang="en-US" sz="2600" kern="1200" dirty="0"/>
        </a:p>
      </dsp:txBody>
      <dsp:txXfrm>
        <a:off x="42040" y="2504347"/>
        <a:ext cx="2751864" cy="1072732"/>
      </dsp:txXfrm>
    </dsp:sp>
    <dsp:sp modelId="{49BD8FE0-3307-428B-8CCD-648386F90E11}">
      <dsp:nvSpPr>
        <dsp:cNvPr id="0" name=""/>
        <dsp:cNvSpPr/>
      </dsp:nvSpPr>
      <dsp:spPr>
        <a:xfrm>
          <a:off x="8666" y="3705762"/>
          <a:ext cx="2818612" cy="1139480"/>
        </a:xfrm>
        <a:prstGeom prst="roundRect">
          <a:avLst>
            <a:gd name="adj" fmla="val 10000"/>
          </a:avLst>
        </a:prstGeom>
        <a:gradFill rotWithShape="0">
          <a:gsLst>
            <a:gs pos="0">
              <a:schemeClr val="accent1">
                <a:hueOff val="0"/>
                <a:satOff val="0"/>
                <a:lumOff val="0"/>
                <a:alphaOff val="0"/>
                <a:tint val="74000"/>
              </a:schemeClr>
            </a:gs>
            <a:gs pos="49000">
              <a:schemeClr val="accent1">
                <a:hueOff val="0"/>
                <a:satOff val="0"/>
                <a:lumOff val="0"/>
                <a:alphaOff val="0"/>
                <a:tint val="96000"/>
                <a:shade val="84000"/>
                <a:satMod val="110000"/>
              </a:schemeClr>
            </a:gs>
            <a:gs pos="49100">
              <a:schemeClr val="accent1">
                <a:hueOff val="0"/>
                <a:satOff val="0"/>
                <a:lumOff val="0"/>
                <a:alphaOff val="0"/>
                <a:shade val="55000"/>
                <a:satMod val="150000"/>
              </a:schemeClr>
            </a:gs>
            <a:gs pos="92000">
              <a:schemeClr val="accent1">
                <a:hueOff val="0"/>
                <a:satOff val="0"/>
                <a:lumOff val="0"/>
                <a:alphaOff val="0"/>
                <a:tint val="98000"/>
                <a:shade val="90000"/>
                <a:satMod val="128000"/>
              </a:schemeClr>
            </a:gs>
            <a:gs pos="100000">
              <a:schemeClr val="accent1">
                <a:hueOff val="0"/>
                <a:satOff val="0"/>
                <a:lumOff val="0"/>
                <a:alphaOff val="0"/>
                <a:tint val="90000"/>
                <a:shade val="97000"/>
                <a:satMod val="128000"/>
              </a:schemeClr>
            </a:gs>
          </a:gsLst>
          <a:lin ang="5400000" scaled="1"/>
        </a:gradFill>
        <a:ln>
          <a:noFill/>
        </a:ln>
        <a:effectLst>
          <a:outerShdw blurRad="39000" dist="25400" dir="5400000" rotWithShape="0">
            <a:schemeClr val="accent1">
              <a:hueOff val="0"/>
              <a:satOff val="0"/>
              <a:lumOff val="0"/>
              <a:alphaOff val="0"/>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SQL Database</a:t>
          </a:r>
          <a:endParaRPr lang="en-US" sz="2600" kern="1200" dirty="0"/>
        </a:p>
      </dsp:txBody>
      <dsp:txXfrm>
        <a:off x="42040" y="3739136"/>
        <a:ext cx="2751864" cy="1072732"/>
      </dsp:txXfrm>
    </dsp:sp>
    <dsp:sp modelId="{13EF38A2-A483-4C14-A1DC-CD5D3A5C8B7F}">
      <dsp:nvSpPr>
        <dsp:cNvPr id="0" name=""/>
        <dsp:cNvSpPr/>
      </dsp:nvSpPr>
      <dsp:spPr>
        <a:xfrm>
          <a:off x="3085721" y="1394"/>
          <a:ext cx="4152898" cy="1139480"/>
        </a:xfrm>
        <a:prstGeom prst="roundRect">
          <a:avLst>
            <a:gd name="adj" fmla="val 10000"/>
          </a:avLst>
        </a:prstGeom>
        <a:gradFill rotWithShape="0">
          <a:gsLst>
            <a:gs pos="0">
              <a:schemeClr val="accent1">
                <a:hueOff val="0"/>
                <a:satOff val="0"/>
                <a:lumOff val="0"/>
                <a:alphaOff val="0"/>
                <a:tint val="74000"/>
              </a:schemeClr>
            </a:gs>
            <a:gs pos="49000">
              <a:schemeClr val="accent1">
                <a:hueOff val="0"/>
                <a:satOff val="0"/>
                <a:lumOff val="0"/>
                <a:alphaOff val="0"/>
                <a:tint val="96000"/>
                <a:shade val="84000"/>
                <a:satMod val="110000"/>
              </a:schemeClr>
            </a:gs>
            <a:gs pos="49100">
              <a:schemeClr val="accent1">
                <a:hueOff val="0"/>
                <a:satOff val="0"/>
                <a:lumOff val="0"/>
                <a:alphaOff val="0"/>
                <a:shade val="55000"/>
                <a:satMod val="150000"/>
              </a:schemeClr>
            </a:gs>
            <a:gs pos="92000">
              <a:schemeClr val="accent1">
                <a:hueOff val="0"/>
                <a:satOff val="0"/>
                <a:lumOff val="0"/>
                <a:alphaOff val="0"/>
                <a:tint val="98000"/>
                <a:shade val="90000"/>
                <a:satMod val="128000"/>
              </a:schemeClr>
            </a:gs>
            <a:gs pos="100000">
              <a:schemeClr val="accent1">
                <a:hueOff val="0"/>
                <a:satOff val="0"/>
                <a:lumOff val="0"/>
                <a:alphaOff val="0"/>
                <a:tint val="90000"/>
                <a:shade val="97000"/>
                <a:satMod val="128000"/>
              </a:schemeClr>
            </a:gs>
          </a:gsLst>
          <a:lin ang="5400000" scaled="1"/>
        </a:gradFill>
        <a:ln>
          <a:noFill/>
        </a:ln>
        <a:effectLst>
          <a:outerShdw blurRad="39000" dist="25400" dir="5400000" rotWithShape="0">
            <a:schemeClr val="accent1">
              <a:hueOff val="0"/>
              <a:satOff val="0"/>
              <a:lumOff val="0"/>
              <a:alphaOff val="0"/>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Forum Server</a:t>
          </a:r>
          <a:endParaRPr lang="en-US" sz="3100" kern="1200" dirty="0"/>
        </a:p>
      </dsp:txBody>
      <dsp:txXfrm>
        <a:off x="3119095" y="34768"/>
        <a:ext cx="4086150" cy="1072732"/>
      </dsp:txXfrm>
    </dsp:sp>
    <dsp:sp modelId="{D2E6AECA-A0EA-43DF-8370-BDEC44068730}">
      <dsp:nvSpPr>
        <dsp:cNvPr id="0" name=""/>
        <dsp:cNvSpPr/>
      </dsp:nvSpPr>
      <dsp:spPr>
        <a:xfrm>
          <a:off x="3087749" y="1236184"/>
          <a:ext cx="4148843" cy="1139480"/>
        </a:xfrm>
        <a:prstGeom prst="roundRect">
          <a:avLst>
            <a:gd name="adj" fmla="val 10000"/>
          </a:avLst>
        </a:prstGeom>
        <a:gradFill rotWithShape="0">
          <a:gsLst>
            <a:gs pos="0">
              <a:schemeClr val="accent1">
                <a:hueOff val="0"/>
                <a:satOff val="0"/>
                <a:lumOff val="0"/>
                <a:alphaOff val="0"/>
                <a:tint val="74000"/>
              </a:schemeClr>
            </a:gs>
            <a:gs pos="49000">
              <a:schemeClr val="accent1">
                <a:hueOff val="0"/>
                <a:satOff val="0"/>
                <a:lumOff val="0"/>
                <a:alphaOff val="0"/>
                <a:tint val="96000"/>
                <a:shade val="84000"/>
                <a:satMod val="110000"/>
              </a:schemeClr>
            </a:gs>
            <a:gs pos="49100">
              <a:schemeClr val="accent1">
                <a:hueOff val="0"/>
                <a:satOff val="0"/>
                <a:lumOff val="0"/>
                <a:alphaOff val="0"/>
                <a:shade val="55000"/>
                <a:satMod val="150000"/>
              </a:schemeClr>
            </a:gs>
            <a:gs pos="92000">
              <a:schemeClr val="accent1">
                <a:hueOff val="0"/>
                <a:satOff val="0"/>
                <a:lumOff val="0"/>
                <a:alphaOff val="0"/>
                <a:tint val="98000"/>
                <a:shade val="90000"/>
                <a:satMod val="128000"/>
              </a:schemeClr>
            </a:gs>
            <a:gs pos="100000">
              <a:schemeClr val="accent1">
                <a:hueOff val="0"/>
                <a:satOff val="0"/>
                <a:lumOff val="0"/>
                <a:alphaOff val="0"/>
                <a:tint val="90000"/>
                <a:shade val="97000"/>
                <a:satMod val="128000"/>
              </a:schemeClr>
            </a:gs>
          </a:gsLst>
          <a:lin ang="5400000" scaled="1"/>
        </a:gradFill>
        <a:ln>
          <a:noFill/>
        </a:ln>
        <a:effectLst>
          <a:outerShdw blurRad="39000" dist="25400" dir="5400000" rotWithShape="0">
            <a:schemeClr val="accent1">
              <a:hueOff val="0"/>
              <a:satOff val="0"/>
              <a:lumOff val="0"/>
              <a:alphaOff val="0"/>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Message Handler</a:t>
          </a:r>
          <a:endParaRPr lang="en-US" sz="3100" kern="1200" dirty="0"/>
        </a:p>
      </dsp:txBody>
      <dsp:txXfrm>
        <a:off x="3121123" y="1269558"/>
        <a:ext cx="4082095" cy="1072732"/>
      </dsp:txXfrm>
    </dsp:sp>
    <dsp:sp modelId="{0E5ED370-3F77-4305-B40A-99CB9A97BB34}">
      <dsp:nvSpPr>
        <dsp:cNvPr id="0" name=""/>
        <dsp:cNvSpPr/>
      </dsp:nvSpPr>
      <dsp:spPr>
        <a:xfrm>
          <a:off x="3091798" y="2470973"/>
          <a:ext cx="2589178" cy="1139480"/>
        </a:xfrm>
        <a:prstGeom prst="roundRect">
          <a:avLst>
            <a:gd name="adj" fmla="val 10000"/>
          </a:avLst>
        </a:prstGeom>
        <a:gradFill rotWithShape="0">
          <a:gsLst>
            <a:gs pos="0">
              <a:schemeClr val="accent1">
                <a:hueOff val="0"/>
                <a:satOff val="0"/>
                <a:lumOff val="0"/>
                <a:alphaOff val="0"/>
                <a:tint val="74000"/>
              </a:schemeClr>
            </a:gs>
            <a:gs pos="49000">
              <a:schemeClr val="accent1">
                <a:hueOff val="0"/>
                <a:satOff val="0"/>
                <a:lumOff val="0"/>
                <a:alphaOff val="0"/>
                <a:tint val="96000"/>
                <a:shade val="84000"/>
                <a:satMod val="110000"/>
              </a:schemeClr>
            </a:gs>
            <a:gs pos="49100">
              <a:schemeClr val="accent1">
                <a:hueOff val="0"/>
                <a:satOff val="0"/>
                <a:lumOff val="0"/>
                <a:alphaOff val="0"/>
                <a:shade val="55000"/>
                <a:satMod val="150000"/>
              </a:schemeClr>
            </a:gs>
            <a:gs pos="92000">
              <a:schemeClr val="accent1">
                <a:hueOff val="0"/>
                <a:satOff val="0"/>
                <a:lumOff val="0"/>
                <a:alphaOff val="0"/>
                <a:tint val="98000"/>
                <a:shade val="90000"/>
                <a:satMod val="128000"/>
              </a:schemeClr>
            </a:gs>
            <a:gs pos="100000">
              <a:schemeClr val="accent1">
                <a:hueOff val="0"/>
                <a:satOff val="0"/>
                <a:lumOff val="0"/>
                <a:alphaOff val="0"/>
                <a:tint val="90000"/>
                <a:shade val="97000"/>
                <a:satMod val="128000"/>
              </a:schemeClr>
            </a:gs>
          </a:gsLst>
          <a:lin ang="5400000" scaled="1"/>
        </a:gradFill>
        <a:ln>
          <a:noFill/>
        </a:ln>
        <a:effectLst>
          <a:outerShdw blurRad="39000" dist="25400" dir="5400000" rotWithShape="0">
            <a:schemeClr val="accent1">
              <a:hueOff val="0"/>
              <a:satOff val="0"/>
              <a:lumOff val="0"/>
              <a:alphaOff val="0"/>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Logic Manager</a:t>
          </a:r>
          <a:endParaRPr lang="en-US" sz="2600" kern="1200" dirty="0"/>
        </a:p>
      </dsp:txBody>
      <dsp:txXfrm>
        <a:off x="3125172" y="2504347"/>
        <a:ext cx="2522430" cy="1072732"/>
      </dsp:txXfrm>
    </dsp:sp>
    <dsp:sp modelId="{423A4D63-4F30-49D0-BBAA-A6CD66704979}">
      <dsp:nvSpPr>
        <dsp:cNvPr id="0" name=""/>
        <dsp:cNvSpPr/>
      </dsp:nvSpPr>
      <dsp:spPr>
        <a:xfrm>
          <a:off x="3091798" y="3705762"/>
          <a:ext cx="2589178" cy="1139480"/>
        </a:xfrm>
        <a:prstGeom prst="roundRect">
          <a:avLst>
            <a:gd name="adj" fmla="val 10000"/>
          </a:avLst>
        </a:prstGeom>
        <a:gradFill rotWithShape="0">
          <a:gsLst>
            <a:gs pos="0">
              <a:schemeClr val="accent1">
                <a:hueOff val="0"/>
                <a:satOff val="0"/>
                <a:lumOff val="0"/>
                <a:alphaOff val="0"/>
                <a:tint val="74000"/>
              </a:schemeClr>
            </a:gs>
            <a:gs pos="49000">
              <a:schemeClr val="accent1">
                <a:hueOff val="0"/>
                <a:satOff val="0"/>
                <a:lumOff val="0"/>
                <a:alphaOff val="0"/>
                <a:tint val="96000"/>
                <a:shade val="84000"/>
                <a:satMod val="110000"/>
              </a:schemeClr>
            </a:gs>
            <a:gs pos="49100">
              <a:schemeClr val="accent1">
                <a:hueOff val="0"/>
                <a:satOff val="0"/>
                <a:lumOff val="0"/>
                <a:alphaOff val="0"/>
                <a:shade val="55000"/>
                <a:satMod val="150000"/>
              </a:schemeClr>
            </a:gs>
            <a:gs pos="92000">
              <a:schemeClr val="accent1">
                <a:hueOff val="0"/>
                <a:satOff val="0"/>
                <a:lumOff val="0"/>
                <a:alphaOff val="0"/>
                <a:tint val="98000"/>
                <a:shade val="90000"/>
                <a:satMod val="128000"/>
              </a:schemeClr>
            </a:gs>
            <a:gs pos="100000">
              <a:schemeClr val="accent1">
                <a:hueOff val="0"/>
                <a:satOff val="0"/>
                <a:lumOff val="0"/>
                <a:alphaOff val="0"/>
                <a:tint val="90000"/>
                <a:shade val="97000"/>
                <a:satMod val="128000"/>
              </a:schemeClr>
            </a:gs>
          </a:gsLst>
          <a:lin ang="5400000" scaled="1"/>
        </a:gradFill>
        <a:ln>
          <a:noFill/>
        </a:ln>
        <a:effectLst>
          <a:outerShdw blurRad="39000" dist="25400" dir="5400000" rotWithShape="0">
            <a:schemeClr val="accent1">
              <a:hueOff val="0"/>
              <a:satOff val="0"/>
              <a:lumOff val="0"/>
              <a:alphaOff val="0"/>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SQL Database</a:t>
          </a:r>
          <a:endParaRPr lang="en-US" sz="2600" kern="1200" dirty="0"/>
        </a:p>
      </dsp:txBody>
      <dsp:txXfrm>
        <a:off x="3125172" y="3739136"/>
        <a:ext cx="2522430" cy="1072732"/>
      </dsp:txXfrm>
    </dsp:sp>
    <dsp:sp modelId="{020656F8-82CD-4E1C-A2EA-17C14E234A61}">
      <dsp:nvSpPr>
        <dsp:cNvPr id="0" name=""/>
        <dsp:cNvSpPr/>
      </dsp:nvSpPr>
      <dsp:spPr>
        <a:xfrm>
          <a:off x="5743516" y="2470973"/>
          <a:ext cx="1489026" cy="1139480"/>
        </a:xfrm>
        <a:prstGeom prst="roundRect">
          <a:avLst>
            <a:gd name="adj" fmla="val 10000"/>
          </a:avLst>
        </a:prstGeom>
        <a:gradFill rotWithShape="0">
          <a:gsLst>
            <a:gs pos="0">
              <a:schemeClr val="accent1">
                <a:hueOff val="0"/>
                <a:satOff val="0"/>
                <a:lumOff val="0"/>
                <a:alphaOff val="0"/>
                <a:tint val="74000"/>
              </a:schemeClr>
            </a:gs>
            <a:gs pos="49000">
              <a:schemeClr val="accent1">
                <a:hueOff val="0"/>
                <a:satOff val="0"/>
                <a:lumOff val="0"/>
                <a:alphaOff val="0"/>
                <a:tint val="96000"/>
                <a:shade val="84000"/>
                <a:satMod val="110000"/>
              </a:schemeClr>
            </a:gs>
            <a:gs pos="49100">
              <a:schemeClr val="accent1">
                <a:hueOff val="0"/>
                <a:satOff val="0"/>
                <a:lumOff val="0"/>
                <a:alphaOff val="0"/>
                <a:shade val="55000"/>
                <a:satMod val="150000"/>
              </a:schemeClr>
            </a:gs>
            <a:gs pos="92000">
              <a:schemeClr val="accent1">
                <a:hueOff val="0"/>
                <a:satOff val="0"/>
                <a:lumOff val="0"/>
                <a:alphaOff val="0"/>
                <a:tint val="98000"/>
                <a:shade val="90000"/>
                <a:satMod val="128000"/>
              </a:schemeClr>
            </a:gs>
            <a:gs pos="100000">
              <a:schemeClr val="accent1">
                <a:hueOff val="0"/>
                <a:satOff val="0"/>
                <a:lumOff val="0"/>
                <a:alphaOff val="0"/>
                <a:tint val="90000"/>
                <a:shade val="97000"/>
                <a:satMod val="128000"/>
              </a:schemeClr>
            </a:gs>
          </a:gsLst>
          <a:lin ang="5400000" scaled="1"/>
        </a:gradFill>
        <a:ln>
          <a:noFill/>
        </a:ln>
        <a:effectLst>
          <a:outerShdw blurRad="39000" dist="25400" dir="5400000" rotWithShape="0">
            <a:schemeClr val="accent1">
              <a:hueOff val="0"/>
              <a:satOff val="0"/>
              <a:lumOff val="0"/>
              <a:alphaOff val="0"/>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EE Protocol</a:t>
          </a:r>
          <a:endParaRPr lang="en-US" sz="2600" kern="1200" dirty="0"/>
        </a:p>
      </dsp:txBody>
      <dsp:txXfrm>
        <a:off x="5776890" y="2504347"/>
        <a:ext cx="1422278" cy="1072732"/>
      </dsp:txXfrm>
    </dsp:sp>
    <dsp:sp modelId="{4E1DE3C1-170B-4C10-9A03-1030E28CB246}">
      <dsp:nvSpPr>
        <dsp:cNvPr id="0" name=""/>
        <dsp:cNvSpPr/>
      </dsp:nvSpPr>
      <dsp:spPr>
        <a:xfrm>
          <a:off x="5743516" y="3705762"/>
          <a:ext cx="1489026" cy="1139480"/>
        </a:xfrm>
        <a:prstGeom prst="roundRect">
          <a:avLst>
            <a:gd name="adj" fmla="val 10000"/>
          </a:avLst>
        </a:prstGeom>
        <a:gradFill rotWithShape="0">
          <a:gsLst>
            <a:gs pos="0">
              <a:schemeClr val="accent1">
                <a:hueOff val="0"/>
                <a:satOff val="0"/>
                <a:lumOff val="0"/>
                <a:alphaOff val="0"/>
                <a:tint val="74000"/>
              </a:schemeClr>
            </a:gs>
            <a:gs pos="49000">
              <a:schemeClr val="accent1">
                <a:hueOff val="0"/>
                <a:satOff val="0"/>
                <a:lumOff val="0"/>
                <a:alphaOff val="0"/>
                <a:tint val="96000"/>
                <a:shade val="84000"/>
                <a:satMod val="110000"/>
              </a:schemeClr>
            </a:gs>
            <a:gs pos="49100">
              <a:schemeClr val="accent1">
                <a:hueOff val="0"/>
                <a:satOff val="0"/>
                <a:lumOff val="0"/>
                <a:alphaOff val="0"/>
                <a:shade val="55000"/>
                <a:satMod val="150000"/>
              </a:schemeClr>
            </a:gs>
            <a:gs pos="92000">
              <a:schemeClr val="accent1">
                <a:hueOff val="0"/>
                <a:satOff val="0"/>
                <a:lumOff val="0"/>
                <a:alphaOff val="0"/>
                <a:tint val="98000"/>
                <a:shade val="90000"/>
                <a:satMod val="128000"/>
              </a:schemeClr>
            </a:gs>
            <a:gs pos="100000">
              <a:schemeClr val="accent1">
                <a:hueOff val="0"/>
                <a:satOff val="0"/>
                <a:lumOff val="0"/>
                <a:alphaOff val="0"/>
                <a:tint val="90000"/>
                <a:shade val="97000"/>
                <a:satMod val="128000"/>
              </a:schemeClr>
            </a:gs>
          </a:gsLst>
          <a:lin ang="5400000" scaled="1"/>
        </a:gradFill>
        <a:ln>
          <a:noFill/>
        </a:ln>
        <a:effectLst>
          <a:outerShdw blurRad="39000" dist="25400" dir="5400000" rotWithShape="0">
            <a:schemeClr val="accent1">
              <a:hueOff val="0"/>
              <a:satOff val="0"/>
              <a:lumOff val="0"/>
              <a:alphaOff val="0"/>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TCP Server</a:t>
          </a:r>
          <a:endParaRPr lang="en-US" sz="2600" kern="1200" dirty="0"/>
        </a:p>
      </dsp:txBody>
      <dsp:txXfrm>
        <a:off x="5776890" y="3739136"/>
        <a:ext cx="1422278" cy="1072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4590F-A4E8-4DC9-89F4-2D5231E24893}">
      <dsp:nvSpPr>
        <dsp:cNvPr id="0" name=""/>
        <dsp:cNvSpPr/>
      </dsp:nvSpPr>
      <dsp:spPr>
        <a:xfrm>
          <a:off x="4404" y="2288"/>
          <a:ext cx="4633370" cy="1528773"/>
        </a:xfrm>
        <a:prstGeom prst="roundRect">
          <a:avLst>
            <a:gd name="adj" fmla="val 10000"/>
          </a:avLst>
        </a:prstGeom>
        <a:gradFill rotWithShape="0">
          <a:gsLst>
            <a:gs pos="0">
              <a:schemeClr val="accent1">
                <a:hueOff val="0"/>
                <a:satOff val="0"/>
                <a:lumOff val="0"/>
                <a:alphaOff val="0"/>
                <a:tint val="74000"/>
              </a:schemeClr>
            </a:gs>
            <a:gs pos="49000">
              <a:schemeClr val="accent1">
                <a:hueOff val="0"/>
                <a:satOff val="0"/>
                <a:lumOff val="0"/>
                <a:alphaOff val="0"/>
                <a:tint val="96000"/>
                <a:shade val="84000"/>
                <a:satMod val="110000"/>
              </a:schemeClr>
            </a:gs>
            <a:gs pos="49100">
              <a:schemeClr val="accent1">
                <a:hueOff val="0"/>
                <a:satOff val="0"/>
                <a:lumOff val="0"/>
                <a:alphaOff val="0"/>
                <a:shade val="55000"/>
                <a:satMod val="150000"/>
              </a:schemeClr>
            </a:gs>
            <a:gs pos="92000">
              <a:schemeClr val="accent1">
                <a:hueOff val="0"/>
                <a:satOff val="0"/>
                <a:lumOff val="0"/>
                <a:alphaOff val="0"/>
                <a:tint val="98000"/>
                <a:shade val="90000"/>
                <a:satMod val="128000"/>
              </a:schemeClr>
            </a:gs>
            <a:gs pos="100000">
              <a:schemeClr val="accent1">
                <a:hueOff val="0"/>
                <a:satOff val="0"/>
                <a:lumOff val="0"/>
                <a:alphaOff val="0"/>
                <a:tint val="90000"/>
                <a:shade val="97000"/>
                <a:satMod val="128000"/>
              </a:schemeClr>
            </a:gs>
          </a:gsLst>
          <a:lin ang="5400000" scaled="1"/>
        </a:gradFill>
        <a:ln>
          <a:noFill/>
        </a:ln>
        <a:effectLst>
          <a:outerShdw blurRad="39000" dist="25400" dir="5400000" rotWithShape="0">
            <a:schemeClr val="accent1">
              <a:hueOff val="0"/>
              <a:satOff val="0"/>
              <a:lumOff val="0"/>
              <a:alphaOff val="0"/>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Client GUI Application</a:t>
          </a:r>
          <a:endParaRPr lang="en-US" sz="3200" kern="1200" dirty="0"/>
        </a:p>
      </dsp:txBody>
      <dsp:txXfrm>
        <a:off x="49180" y="47064"/>
        <a:ext cx="4543818" cy="1439221"/>
      </dsp:txXfrm>
    </dsp:sp>
    <dsp:sp modelId="{8155BB45-387C-4C9E-AC3C-224E1DC7D6F9}">
      <dsp:nvSpPr>
        <dsp:cNvPr id="0" name=""/>
        <dsp:cNvSpPr/>
      </dsp:nvSpPr>
      <dsp:spPr>
        <a:xfrm>
          <a:off x="4404" y="1658932"/>
          <a:ext cx="2223306" cy="1528773"/>
        </a:xfrm>
        <a:prstGeom prst="roundRect">
          <a:avLst>
            <a:gd name="adj" fmla="val 10000"/>
          </a:avLst>
        </a:prstGeom>
        <a:gradFill rotWithShape="0">
          <a:gsLst>
            <a:gs pos="0">
              <a:schemeClr val="accent1">
                <a:hueOff val="0"/>
                <a:satOff val="0"/>
                <a:lumOff val="0"/>
                <a:alphaOff val="0"/>
                <a:tint val="74000"/>
              </a:schemeClr>
            </a:gs>
            <a:gs pos="49000">
              <a:schemeClr val="accent1">
                <a:hueOff val="0"/>
                <a:satOff val="0"/>
                <a:lumOff val="0"/>
                <a:alphaOff val="0"/>
                <a:tint val="96000"/>
                <a:shade val="84000"/>
                <a:satMod val="110000"/>
              </a:schemeClr>
            </a:gs>
            <a:gs pos="49100">
              <a:schemeClr val="accent1">
                <a:hueOff val="0"/>
                <a:satOff val="0"/>
                <a:lumOff val="0"/>
                <a:alphaOff val="0"/>
                <a:shade val="55000"/>
                <a:satMod val="150000"/>
              </a:schemeClr>
            </a:gs>
            <a:gs pos="92000">
              <a:schemeClr val="accent1">
                <a:hueOff val="0"/>
                <a:satOff val="0"/>
                <a:lumOff val="0"/>
                <a:alphaOff val="0"/>
                <a:tint val="98000"/>
                <a:shade val="90000"/>
                <a:satMod val="128000"/>
              </a:schemeClr>
            </a:gs>
            <a:gs pos="100000">
              <a:schemeClr val="accent1">
                <a:hueOff val="0"/>
                <a:satOff val="0"/>
                <a:lumOff val="0"/>
                <a:alphaOff val="0"/>
                <a:tint val="90000"/>
                <a:shade val="97000"/>
                <a:satMod val="128000"/>
              </a:schemeClr>
            </a:gs>
          </a:gsLst>
          <a:lin ang="5400000" scaled="1"/>
        </a:gradFill>
        <a:ln>
          <a:noFill/>
        </a:ln>
        <a:effectLst>
          <a:outerShdw blurRad="39000" dist="25400" dir="5400000" rotWithShape="0">
            <a:schemeClr val="accent1">
              <a:hueOff val="0"/>
              <a:satOff val="0"/>
              <a:lumOff val="0"/>
              <a:alphaOff val="0"/>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Logical Database</a:t>
          </a:r>
          <a:endParaRPr lang="en-US" sz="3200" kern="1200" dirty="0"/>
        </a:p>
      </dsp:txBody>
      <dsp:txXfrm>
        <a:off x="49180" y="1703708"/>
        <a:ext cx="2133754" cy="1439221"/>
      </dsp:txXfrm>
    </dsp:sp>
    <dsp:sp modelId="{147DA1E4-5368-4941-84EC-753EC82907A1}">
      <dsp:nvSpPr>
        <dsp:cNvPr id="0" name=""/>
        <dsp:cNvSpPr/>
      </dsp:nvSpPr>
      <dsp:spPr>
        <a:xfrm>
          <a:off x="2414468" y="1658932"/>
          <a:ext cx="2223306" cy="1528773"/>
        </a:xfrm>
        <a:prstGeom prst="roundRect">
          <a:avLst>
            <a:gd name="adj" fmla="val 10000"/>
          </a:avLst>
        </a:prstGeom>
        <a:gradFill rotWithShape="0">
          <a:gsLst>
            <a:gs pos="0">
              <a:schemeClr val="accent1">
                <a:hueOff val="0"/>
                <a:satOff val="0"/>
                <a:lumOff val="0"/>
                <a:alphaOff val="0"/>
                <a:tint val="74000"/>
              </a:schemeClr>
            </a:gs>
            <a:gs pos="49000">
              <a:schemeClr val="accent1">
                <a:hueOff val="0"/>
                <a:satOff val="0"/>
                <a:lumOff val="0"/>
                <a:alphaOff val="0"/>
                <a:tint val="96000"/>
                <a:shade val="84000"/>
                <a:satMod val="110000"/>
              </a:schemeClr>
            </a:gs>
            <a:gs pos="49100">
              <a:schemeClr val="accent1">
                <a:hueOff val="0"/>
                <a:satOff val="0"/>
                <a:lumOff val="0"/>
                <a:alphaOff val="0"/>
                <a:shade val="55000"/>
                <a:satMod val="150000"/>
              </a:schemeClr>
            </a:gs>
            <a:gs pos="92000">
              <a:schemeClr val="accent1">
                <a:hueOff val="0"/>
                <a:satOff val="0"/>
                <a:lumOff val="0"/>
                <a:alphaOff val="0"/>
                <a:tint val="98000"/>
                <a:shade val="90000"/>
                <a:satMod val="128000"/>
              </a:schemeClr>
            </a:gs>
            <a:gs pos="100000">
              <a:schemeClr val="accent1">
                <a:hueOff val="0"/>
                <a:satOff val="0"/>
                <a:lumOff val="0"/>
                <a:alphaOff val="0"/>
                <a:tint val="90000"/>
                <a:shade val="97000"/>
                <a:satMod val="128000"/>
              </a:schemeClr>
            </a:gs>
          </a:gsLst>
          <a:lin ang="5400000" scaled="1"/>
        </a:gradFill>
        <a:ln>
          <a:noFill/>
        </a:ln>
        <a:effectLst>
          <a:outerShdw blurRad="39000" dist="25400" dir="5400000" rotWithShape="0">
            <a:schemeClr val="accent1">
              <a:hueOff val="0"/>
              <a:satOff val="0"/>
              <a:lumOff val="0"/>
              <a:alphaOff val="0"/>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Protocol</a:t>
          </a:r>
          <a:endParaRPr lang="en-US" sz="3200" kern="1200" dirty="0"/>
        </a:p>
      </dsp:txBody>
      <dsp:txXfrm>
        <a:off x="2459244" y="1703708"/>
        <a:ext cx="2133754" cy="1439221"/>
      </dsp:txXfrm>
    </dsp:sp>
    <dsp:sp modelId="{C5921432-3CD6-437D-AF24-10C750E3B6E4}">
      <dsp:nvSpPr>
        <dsp:cNvPr id="0" name=""/>
        <dsp:cNvSpPr/>
      </dsp:nvSpPr>
      <dsp:spPr>
        <a:xfrm>
          <a:off x="2414468" y="3315575"/>
          <a:ext cx="2223306" cy="1528773"/>
        </a:xfrm>
        <a:prstGeom prst="roundRect">
          <a:avLst>
            <a:gd name="adj" fmla="val 10000"/>
          </a:avLst>
        </a:prstGeom>
        <a:gradFill rotWithShape="0">
          <a:gsLst>
            <a:gs pos="0">
              <a:schemeClr val="accent1">
                <a:hueOff val="0"/>
                <a:satOff val="0"/>
                <a:lumOff val="0"/>
                <a:alphaOff val="0"/>
                <a:tint val="74000"/>
              </a:schemeClr>
            </a:gs>
            <a:gs pos="49000">
              <a:schemeClr val="accent1">
                <a:hueOff val="0"/>
                <a:satOff val="0"/>
                <a:lumOff val="0"/>
                <a:alphaOff val="0"/>
                <a:tint val="96000"/>
                <a:shade val="84000"/>
                <a:satMod val="110000"/>
              </a:schemeClr>
            </a:gs>
            <a:gs pos="49100">
              <a:schemeClr val="accent1">
                <a:hueOff val="0"/>
                <a:satOff val="0"/>
                <a:lumOff val="0"/>
                <a:alphaOff val="0"/>
                <a:shade val="55000"/>
                <a:satMod val="150000"/>
              </a:schemeClr>
            </a:gs>
            <a:gs pos="92000">
              <a:schemeClr val="accent1">
                <a:hueOff val="0"/>
                <a:satOff val="0"/>
                <a:lumOff val="0"/>
                <a:alphaOff val="0"/>
                <a:tint val="98000"/>
                <a:shade val="90000"/>
                <a:satMod val="128000"/>
              </a:schemeClr>
            </a:gs>
            <a:gs pos="100000">
              <a:schemeClr val="accent1">
                <a:hueOff val="0"/>
                <a:satOff val="0"/>
                <a:lumOff val="0"/>
                <a:alphaOff val="0"/>
                <a:tint val="90000"/>
                <a:shade val="97000"/>
                <a:satMod val="128000"/>
              </a:schemeClr>
            </a:gs>
          </a:gsLst>
          <a:lin ang="5400000" scaled="1"/>
        </a:gradFill>
        <a:ln>
          <a:noFill/>
        </a:ln>
        <a:effectLst>
          <a:outerShdw blurRad="39000" dist="25400" dir="5400000" rotWithShape="0">
            <a:schemeClr val="accent1">
              <a:hueOff val="0"/>
              <a:satOff val="0"/>
              <a:lumOff val="0"/>
              <a:alphaOff val="0"/>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err="1" smtClean="0"/>
            <a:t>Tcp</a:t>
          </a:r>
          <a:r>
            <a:rPr lang="en-US" sz="3200" kern="1200" dirty="0" smtClean="0"/>
            <a:t> Client</a:t>
          </a:r>
          <a:endParaRPr lang="en-US" sz="3200" kern="1200" dirty="0"/>
        </a:p>
      </dsp:txBody>
      <dsp:txXfrm>
        <a:off x="2459244" y="3360351"/>
        <a:ext cx="2133754" cy="1439221"/>
      </dsp:txXfrm>
    </dsp:sp>
    <dsp:sp modelId="{3D6FBF13-99D3-4F0C-8A8B-B43C6DE3474F}">
      <dsp:nvSpPr>
        <dsp:cNvPr id="0" name=""/>
        <dsp:cNvSpPr/>
      </dsp:nvSpPr>
      <dsp:spPr>
        <a:xfrm>
          <a:off x="5011289" y="2288"/>
          <a:ext cx="2223306" cy="1528773"/>
        </a:xfrm>
        <a:prstGeom prst="roundRect">
          <a:avLst>
            <a:gd name="adj" fmla="val 10000"/>
          </a:avLst>
        </a:prstGeom>
        <a:gradFill rotWithShape="0">
          <a:gsLst>
            <a:gs pos="0">
              <a:schemeClr val="accent1">
                <a:hueOff val="0"/>
                <a:satOff val="0"/>
                <a:lumOff val="0"/>
                <a:alphaOff val="0"/>
                <a:tint val="74000"/>
              </a:schemeClr>
            </a:gs>
            <a:gs pos="49000">
              <a:schemeClr val="accent1">
                <a:hueOff val="0"/>
                <a:satOff val="0"/>
                <a:lumOff val="0"/>
                <a:alphaOff val="0"/>
                <a:tint val="96000"/>
                <a:shade val="84000"/>
                <a:satMod val="110000"/>
              </a:schemeClr>
            </a:gs>
            <a:gs pos="49100">
              <a:schemeClr val="accent1">
                <a:hueOff val="0"/>
                <a:satOff val="0"/>
                <a:lumOff val="0"/>
                <a:alphaOff val="0"/>
                <a:shade val="55000"/>
                <a:satMod val="150000"/>
              </a:schemeClr>
            </a:gs>
            <a:gs pos="92000">
              <a:schemeClr val="accent1">
                <a:hueOff val="0"/>
                <a:satOff val="0"/>
                <a:lumOff val="0"/>
                <a:alphaOff val="0"/>
                <a:tint val="98000"/>
                <a:shade val="90000"/>
                <a:satMod val="128000"/>
              </a:schemeClr>
            </a:gs>
            <a:gs pos="100000">
              <a:schemeClr val="accent1">
                <a:hueOff val="0"/>
                <a:satOff val="0"/>
                <a:lumOff val="0"/>
                <a:alphaOff val="0"/>
                <a:tint val="90000"/>
                <a:shade val="97000"/>
                <a:satMod val="128000"/>
              </a:schemeClr>
            </a:gs>
          </a:gsLst>
          <a:lin ang="5400000" scaled="1"/>
        </a:gradFill>
        <a:ln>
          <a:noFill/>
        </a:ln>
        <a:effectLst>
          <a:outerShdw blurRad="39000" dist="25400" dir="5400000" rotWithShape="0">
            <a:schemeClr val="accent1">
              <a:hueOff val="0"/>
              <a:satOff val="0"/>
              <a:lumOff val="0"/>
              <a:alphaOff val="0"/>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Client GUI Listener</a:t>
          </a:r>
          <a:endParaRPr lang="en-US" sz="3200" kern="1200" dirty="0"/>
        </a:p>
      </dsp:txBody>
      <dsp:txXfrm>
        <a:off x="5056065" y="47064"/>
        <a:ext cx="2133754" cy="1439221"/>
      </dsp:txXfrm>
    </dsp:sp>
    <dsp:sp modelId="{FB1E30D1-AE25-4705-B045-8E7C0974FB0A}">
      <dsp:nvSpPr>
        <dsp:cNvPr id="0" name=""/>
        <dsp:cNvSpPr/>
      </dsp:nvSpPr>
      <dsp:spPr>
        <a:xfrm>
          <a:off x="5011289" y="1658932"/>
          <a:ext cx="2223306" cy="1528773"/>
        </a:xfrm>
        <a:prstGeom prst="roundRect">
          <a:avLst>
            <a:gd name="adj" fmla="val 10000"/>
          </a:avLst>
        </a:prstGeom>
        <a:gradFill rotWithShape="0">
          <a:gsLst>
            <a:gs pos="0">
              <a:schemeClr val="accent1">
                <a:hueOff val="0"/>
                <a:satOff val="0"/>
                <a:lumOff val="0"/>
                <a:alphaOff val="0"/>
                <a:tint val="74000"/>
              </a:schemeClr>
            </a:gs>
            <a:gs pos="49000">
              <a:schemeClr val="accent1">
                <a:hueOff val="0"/>
                <a:satOff val="0"/>
                <a:lumOff val="0"/>
                <a:alphaOff val="0"/>
                <a:tint val="96000"/>
                <a:shade val="84000"/>
                <a:satMod val="110000"/>
              </a:schemeClr>
            </a:gs>
            <a:gs pos="49100">
              <a:schemeClr val="accent1">
                <a:hueOff val="0"/>
                <a:satOff val="0"/>
                <a:lumOff val="0"/>
                <a:alphaOff val="0"/>
                <a:shade val="55000"/>
                <a:satMod val="150000"/>
              </a:schemeClr>
            </a:gs>
            <a:gs pos="92000">
              <a:schemeClr val="accent1">
                <a:hueOff val="0"/>
                <a:satOff val="0"/>
                <a:lumOff val="0"/>
                <a:alphaOff val="0"/>
                <a:tint val="98000"/>
                <a:shade val="90000"/>
                <a:satMod val="128000"/>
              </a:schemeClr>
            </a:gs>
            <a:gs pos="100000">
              <a:schemeClr val="accent1">
                <a:hueOff val="0"/>
                <a:satOff val="0"/>
                <a:lumOff val="0"/>
                <a:alphaOff val="0"/>
                <a:tint val="90000"/>
                <a:shade val="97000"/>
                <a:satMod val="128000"/>
              </a:schemeClr>
            </a:gs>
          </a:gsLst>
          <a:lin ang="5400000" scaled="1"/>
        </a:gradFill>
        <a:ln>
          <a:noFill/>
        </a:ln>
        <a:effectLst>
          <a:outerShdw blurRad="39000" dist="25400" dir="5400000" rotWithShape="0">
            <a:schemeClr val="accent1">
              <a:hueOff val="0"/>
              <a:satOff val="0"/>
              <a:lumOff val="0"/>
              <a:alphaOff val="0"/>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Protocol</a:t>
          </a:r>
          <a:endParaRPr lang="en-US" sz="3200" kern="1200" dirty="0"/>
        </a:p>
      </dsp:txBody>
      <dsp:txXfrm>
        <a:off x="5056065" y="1703708"/>
        <a:ext cx="2133754" cy="1439221"/>
      </dsp:txXfrm>
    </dsp:sp>
    <dsp:sp modelId="{C8C07F28-1C0D-4C58-96A6-2688A8D728F8}">
      <dsp:nvSpPr>
        <dsp:cNvPr id="0" name=""/>
        <dsp:cNvSpPr/>
      </dsp:nvSpPr>
      <dsp:spPr>
        <a:xfrm>
          <a:off x="5011289" y="3315575"/>
          <a:ext cx="2223306" cy="1528773"/>
        </a:xfrm>
        <a:prstGeom prst="roundRect">
          <a:avLst>
            <a:gd name="adj" fmla="val 10000"/>
          </a:avLst>
        </a:prstGeom>
        <a:gradFill rotWithShape="0">
          <a:gsLst>
            <a:gs pos="0">
              <a:schemeClr val="accent1">
                <a:hueOff val="0"/>
                <a:satOff val="0"/>
                <a:lumOff val="0"/>
                <a:alphaOff val="0"/>
                <a:tint val="74000"/>
              </a:schemeClr>
            </a:gs>
            <a:gs pos="49000">
              <a:schemeClr val="accent1">
                <a:hueOff val="0"/>
                <a:satOff val="0"/>
                <a:lumOff val="0"/>
                <a:alphaOff val="0"/>
                <a:tint val="96000"/>
                <a:shade val="84000"/>
                <a:satMod val="110000"/>
              </a:schemeClr>
            </a:gs>
            <a:gs pos="49100">
              <a:schemeClr val="accent1">
                <a:hueOff val="0"/>
                <a:satOff val="0"/>
                <a:lumOff val="0"/>
                <a:alphaOff val="0"/>
                <a:shade val="55000"/>
                <a:satMod val="150000"/>
              </a:schemeClr>
            </a:gs>
            <a:gs pos="92000">
              <a:schemeClr val="accent1">
                <a:hueOff val="0"/>
                <a:satOff val="0"/>
                <a:lumOff val="0"/>
                <a:alphaOff val="0"/>
                <a:tint val="98000"/>
                <a:shade val="90000"/>
                <a:satMod val="128000"/>
              </a:schemeClr>
            </a:gs>
            <a:gs pos="100000">
              <a:schemeClr val="accent1">
                <a:hueOff val="0"/>
                <a:satOff val="0"/>
                <a:lumOff val="0"/>
                <a:alphaOff val="0"/>
                <a:tint val="90000"/>
                <a:shade val="97000"/>
                <a:satMod val="128000"/>
              </a:schemeClr>
            </a:gs>
          </a:gsLst>
          <a:lin ang="5400000" scaled="1"/>
        </a:gradFill>
        <a:ln>
          <a:noFill/>
        </a:ln>
        <a:effectLst>
          <a:outerShdw blurRad="39000" dist="25400" dir="5400000" rotWithShape="0">
            <a:schemeClr val="accent1">
              <a:hueOff val="0"/>
              <a:satOff val="0"/>
              <a:lumOff val="0"/>
              <a:alphaOff val="0"/>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err="1" smtClean="0"/>
            <a:t>Tcp</a:t>
          </a:r>
          <a:r>
            <a:rPr lang="en-US" sz="3200" kern="1200" dirty="0" smtClean="0"/>
            <a:t> Client</a:t>
          </a:r>
          <a:endParaRPr lang="en-US" sz="3200" kern="1200" dirty="0"/>
        </a:p>
      </dsp:txBody>
      <dsp:txXfrm>
        <a:off x="5056065" y="3360351"/>
        <a:ext cx="2133754" cy="14392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CA042-EC94-4359-8A74-89665CBD6C74}">
      <dsp:nvSpPr>
        <dsp:cNvPr id="0" name=""/>
        <dsp:cNvSpPr/>
      </dsp:nvSpPr>
      <dsp:spPr>
        <a:xfrm>
          <a:off x="1530170" y="1458162"/>
          <a:ext cx="1782198" cy="1782198"/>
        </a:xfrm>
        <a:prstGeom prst="gear9">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Forum Server</a:t>
          </a:r>
          <a:endParaRPr lang="en-US" sz="1300" kern="1200" dirty="0"/>
        </a:p>
      </dsp:txBody>
      <dsp:txXfrm>
        <a:off x="1888471" y="1875633"/>
        <a:ext cx="1065596" cy="916087"/>
      </dsp:txXfrm>
    </dsp:sp>
    <dsp:sp modelId="{45E43D73-D580-445F-A345-F619D0BE235B}">
      <dsp:nvSpPr>
        <dsp:cNvPr id="0" name=""/>
        <dsp:cNvSpPr/>
      </dsp:nvSpPr>
      <dsp:spPr>
        <a:xfrm>
          <a:off x="504051" y="1080115"/>
          <a:ext cx="1296144" cy="1296144"/>
        </a:xfrm>
        <a:prstGeom prst="gear6">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Massage </a:t>
          </a:r>
          <a:r>
            <a:rPr lang="en-US" sz="1300" kern="1200" dirty="0" smtClean="0"/>
            <a:t>Handler </a:t>
          </a:r>
          <a:endParaRPr lang="en-US" sz="1300" kern="1200" dirty="0"/>
        </a:p>
      </dsp:txBody>
      <dsp:txXfrm>
        <a:off x="830359" y="1408395"/>
        <a:ext cx="643528" cy="639584"/>
      </dsp:txXfrm>
    </dsp:sp>
    <dsp:sp modelId="{5104BB4C-A0F5-4F95-9CB7-CD0388831EE7}">
      <dsp:nvSpPr>
        <dsp:cNvPr id="0" name=""/>
        <dsp:cNvSpPr/>
      </dsp:nvSpPr>
      <dsp:spPr>
        <a:xfrm rot="20700000">
          <a:off x="1219227" y="142708"/>
          <a:ext cx="1269956" cy="1269956"/>
        </a:xfrm>
        <a:prstGeom prst="gear6">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TCP Server</a:t>
          </a:r>
          <a:endParaRPr lang="en-US" sz="1300" kern="1200" dirty="0"/>
        </a:p>
      </dsp:txBody>
      <dsp:txXfrm rot="-20700000">
        <a:off x="1497766" y="421246"/>
        <a:ext cx="712879" cy="712879"/>
      </dsp:txXfrm>
    </dsp:sp>
    <dsp:sp modelId="{0894B766-CCB6-4697-8BF0-FAE5DB0423BB}">
      <dsp:nvSpPr>
        <dsp:cNvPr id="0" name=""/>
        <dsp:cNvSpPr/>
      </dsp:nvSpPr>
      <dsp:spPr>
        <a:xfrm>
          <a:off x="1382944" y="1194976"/>
          <a:ext cx="2281213" cy="2281213"/>
        </a:xfrm>
        <a:prstGeom prst="circularArrow">
          <a:avLst>
            <a:gd name="adj1" fmla="val 4687"/>
            <a:gd name="adj2" fmla="val 299029"/>
            <a:gd name="adj3" fmla="val 2488154"/>
            <a:gd name="adj4" fmla="val 15922994"/>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68CF98-7A59-4B61-A910-C6E11BB9C6FE}">
      <dsp:nvSpPr>
        <dsp:cNvPr id="0" name=""/>
        <dsp:cNvSpPr/>
      </dsp:nvSpPr>
      <dsp:spPr>
        <a:xfrm>
          <a:off x="263710" y="754221"/>
          <a:ext cx="1657444" cy="1657444"/>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8A1ECF-7138-4DEB-B697-06A188A90706}">
      <dsp:nvSpPr>
        <dsp:cNvPr id="0" name=""/>
        <dsp:cNvSpPr/>
      </dsp:nvSpPr>
      <dsp:spPr>
        <a:xfrm>
          <a:off x="925473" y="-131366"/>
          <a:ext cx="1787058" cy="1787058"/>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F9AB6F-5E02-4233-BAAF-F560E31FC4D1}">
      <dsp:nvSpPr>
        <dsp:cNvPr id="0" name=""/>
        <dsp:cNvSpPr/>
      </dsp:nvSpPr>
      <dsp:spPr>
        <a:xfrm>
          <a:off x="1886121" y="438547"/>
          <a:ext cx="338879" cy="91440"/>
        </a:xfrm>
        <a:custGeom>
          <a:avLst/>
          <a:gdLst/>
          <a:ahLst/>
          <a:cxnLst/>
          <a:rect l="0" t="0" r="0" b="0"/>
          <a:pathLst>
            <a:path>
              <a:moveTo>
                <a:pt x="0" y="45720"/>
              </a:moveTo>
              <a:lnTo>
                <a:pt x="338879" y="45720"/>
              </a:lnTo>
            </a:path>
          </a:pathLst>
        </a:custGeom>
        <a:noFill/>
        <a:ln w="1143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46324" y="482420"/>
        <a:ext cx="18473" cy="3694"/>
      </dsp:txXfrm>
    </dsp:sp>
    <dsp:sp modelId="{79DA46D2-A034-4073-B42B-2515879EC992}">
      <dsp:nvSpPr>
        <dsp:cNvPr id="0" name=""/>
        <dsp:cNvSpPr/>
      </dsp:nvSpPr>
      <dsp:spPr>
        <a:xfrm>
          <a:off x="281489" y="33865"/>
          <a:ext cx="1606432" cy="900803"/>
        </a:xfrm>
        <a:prstGeom prst="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lvl="0" algn="l" defTabSz="533400">
            <a:lnSpc>
              <a:spcPct val="90000"/>
            </a:lnSpc>
            <a:spcBef>
              <a:spcPct val="0"/>
            </a:spcBef>
            <a:spcAft>
              <a:spcPct val="35000"/>
            </a:spcAft>
          </a:pPr>
          <a:r>
            <a:rPr lang="en-US" sz="1200" kern="1200" dirty="0" smtClean="0"/>
            <a:t>FS=</a:t>
          </a:r>
          <a:r>
            <a:rPr lang="en-US" sz="1200" kern="1200" dirty="0" err="1" smtClean="0"/>
            <a:t>ForumServer</a:t>
          </a:r>
          <a:endParaRPr lang="en-US" sz="1200" kern="1200" dirty="0"/>
        </a:p>
        <a:p>
          <a:pPr marL="57150" lvl="1" indent="-57150" algn="l" defTabSz="400050">
            <a:lnSpc>
              <a:spcPct val="90000"/>
            </a:lnSpc>
            <a:spcBef>
              <a:spcPct val="0"/>
            </a:spcBef>
            <a:spcAft>
              <a:spcPct val="15000"/>
            </a:spcAft>
            <a:buChar char="••"/>
          </a:pPr>
          <a:r>
            <a:rPr lang="en-US" sz="900" kern="1200" dirty="0" err="1" smtClean="0"/>
            <a:t>MH.readMassage</a:t>
          </a:r>
          <a:r>
            <a:rPr lang="en-US" sz="900" kern="1200" dirty="0" smtClean="0"/>
            <a:t>()</a:t>
          </a:r>
          <a:endParaRPr lang="en-US" sz="900" kern="1200" dirty="0"/>
        </a:p>
      </dsp:txBody>
      <dsp:txXfrm>
        <a:off x="281489" y="33865"/>
        <a:ext cx="1606432" cy="900803"/>
      </dsp:txXfrm>
    </dsp:sp>
    <dsp:sp modelId="{F215B0B3-4F45-4847-A3BD-5A3F96C278DE}">
      <dsp:nvSpPr>
        <dsp:cNvPr id="0" name=""/>
        <dsp:cNvSpPr/>
      </dsp:nvSpPr>
      <dsp:spPr>
        <a:xfrm>
          <a:off x="1208288" y="964397"/>
          <a:ext cx="1852328" cy="338879"/>
        </a:xfrm>
        <a:custGeom>
          <a:avLst/>
          <a:gdLst/>
          <a:ahLst/>
          <a:cxnLst/>
          <a:rect l="0" t="0" r="0" b="0"/>
          <a:pathLst>
            <a:path>
              <a:moveTo>
                <a:pt x="1852328" y="0"/>
              </a:moveTo>
              <a:lnTo>
                <a:pt x="1852328" y="186539"/>
              </a:lnTo>
              <a:lnTo>
                <a:pt x="0" y="186539"/>
              </a:lnTo>
              <a:lnTo>
                <a:pt x="0" y="338879"/>
              </a:lnTo>
            </a:path>
          </a:pathLst>
        </a:custGeom>
        <a:noFill/>
        <a:ln w="1143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87232" y="1131989"/>
        <a:ext cx="94440" cy="3694"/>
      </dsp:txXfrm>
    </dsp:sp>
    <dsp:sp modelId="{305BD3B9-E7BC-4DFD-AC4C-5008461D5D9F}">
      <dsp:nvSpPr>
        <dsp:cNvPr id="0" name=""/>
        <dsp:cNvSpPr/>
      </dsp:nvSpPr>
      <dsp:spPr>
        <a:xfrm>
          <a:off x="2257400" y="2337"/>
          <a:ext cx="1606432" cy="963859"/>
        </a:xfrm>
        <a:prstGeom prst="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lvl="0" algn="l" defTabSz="533400">
            <a:lnSpc>
              <a:spcPct val="90000"/>
            </a:lnSpc>
            <a:spcBef>
              <a:spcPct val="0"/>
            </a:spcBef>
            <a:spcAft>
              <a:spcPct val="35000"/>
            </a:spcAft>
          </a:pPr>
          <a:r>
            <a:rPr lang="en-US" sz="1200" kern="1200" dirty="0" smtClean="0"/>
            <a:t>MH=</a:t>
          </a:r>
          <a:r>
            <a:rPr lang="en-US" sz="1200" kern="1200" dirty="0" err="1" smtClean="0"/>
            <a:t>MassageHandler</a:t>
          </a:r>
          <a:endParaRPr lang="en-US" sz="1200" kern="1200" dirty="0"/>
        </a:p>
        <a:p>
          <a:pPr marL="57150" lvl="1" indent="-57150" algn="l" defTabSz="400050">
            <a:lnSpc>
              <a:spcPct val="90000"/>
            </a:lnSpc>
            <a:spcBef>
              <a:spcPct val="0"/>
            </a:spcBef>
            <a:spcAft>
              <a:spcPct val="15000"/>
            </a:spcAft>
            <a:buChar char="••"/>
          </a:pPr>
          <a:r>
            <a:rPr lang="en-US" sz="900" kern="1200" dirty="0" err="1" smtClean="0"/>
            <a:t>msg</a:t>
          </a:r>
          <a:r>
            <a:rPr lang="en-US" sz="900" kern="1200" dirty="0" smtClean="0"/>
            <a:t> = </a:t>
          </a:r>
          <a:r>
            <a:rPr lang="en-US" sz="900" kern="1200" dirty="0" err="1" smtClean="0"/>
            <a:t>P.getMessage</a:t>
          </a:r>
          <a:r>
            <a:rPr lang="en-US" sz="900" kern="1200" dirty="0" smtClean="0"/>
            <a:t>()</a:t>
          </a:r>
          <a:endParaRPr lang="en-US" sz="900" kern="1200" dirty="0"/>
        </a:p>
      </dsp:txBody>
      <dsp:txXfrm>
        <a:off x="2257400" y="2337"/>
        <a:ext cx="1606432" cy="963859"/>
      </dsp:txXfrm>
    </dsp:sp>
    <dsp:sp modelId="{AFF34B09-FF9B-4BF2-A090-2F75ADAD63A6}">
      <dsp:nvSpPr>
        <dsp:cNvPr id="0" name=""/>
        <dsp:cNvSpPr/>
      </dsp:nvSpPr>
      <dsp:spPr>
        <a:xfrm>
          <a:off x="2133287" y="1771886"/>
          <a:ext cx="338879" cy="91440"/>
        </a:xfrm>
        <a:custGeom>
          <a:avLst/>
          <a:gdLst/>
          <a:ahLst/>
          <a:cxnLst/>
          <a:rect l="0" t="0" r="0" b="0"/>
          <a:pathLst>
            <a:path>
              <a:moveTo>
                <a:pt x="0" y="45720"/>
              </a:moveTo>
              <a:lnTo>
                <a:pt x="338879" y="45720"/>
              </a:lnTo>
            </a:path>
          </a:pathLst>
        </a:custGeom>
        <a:noFill/>
        <a:ln w="1143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93489" y="1815759"/>
        <a:ext cx="18473" cy="3694"/>
      </dsp:txXfrm>
    </dsp:sp>
    <dsp:sp modelId="{84C5C839-DC13-4ED5-A34D-592EBE10061B}">
      <dsp:nvSpPr>
        <dsp:cNvPr id="0" name=""/>
        <dsp:cNvSpPr/>
      </dsp:nvSpPr>
      <dsp:spPr>
        <a:xfrm>
          <a:off x="281489" y="1335676"/>
          <a:ext cx="1853598" cy="963859"/>
        </a:xfrm>
        <a:prstGeom prst="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lvl="0" algn="l" defTabSz="533400">
            <a:lnSpc>
              <a:spcPct val="90000"/>
            </a:lnSpc>
            <a:spcBef>
              <a:spcPct val="0"/>
            </a:spcBef>
            <a:spcAft>
              <a:spcPct val="35000"/>
            </a:spcAft>
          </a:pPr>
          <a:r>
            <a:rPr lang="en-US" sz="1200" kern="1200" dirty="0" smtClean="0"/>
            <a:t>P= </a:t>
          </a:r>
          <a:r>
            <a:rPr lang="en-US" sz="1200" kern="1200" dirty="0" err="1" smtClean="0"/>
            <a:t>EEProtocol</a:t>
          </a:r>
          <a:endParaRPr lang="en-US" sz="1200" kern="1200" dirty="0"/>
        </a:p>
        <a:p>
          <a:pPr marL="57150" lvl="1" indent="-57150" algn="l" defTabSz="400050">
            <a:lnSpc>
              <a:spcPct val="90000"/>
            </a:lnSpc>
            <a:spcBef>
              <a:spcPct val="0"/>
            </a:spcBef>
            <a:spcAft>
              <a:spcPct val="15000"/>
            </a:spcAft>
            <a:buChar char="••"/>
          </a:pPr>
          <a:r>
            <a:rPr lang="en-US" sz="900" kern="1200" dirty="0" err="1" smtClean="0"/>
            <a:t>Rmsg</a:t>
          </a:r>
          <a:r>
            <a:rPr lang="en-US" sz="900" kern="1200" dirty="0" smtClean="0"/>
            <a:t> = </a:t>
          </a:r>
          <a:r>
            <a:rPr lang="en-US" sz="900" kern="1200" dirty="0" err="1" smtClean="0"/>
            <a:t>TcpServer.receive</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t>Process(</a:t>
          </a:r>
          <a:r>
            <a:rPr lang="en-US" sz="900" kern="1200" dirty="0" err="1" smtClean="0"/>
            <a:t>Rmsg</a:t>
          </a:r>
          <a:r>
            <a:rPr lang="en-US" sz="900" kern="1200" dirty="0" smtClean="0"/>
            <a:t>)</a:t>
          </a:r>
          <a:endParaRPr lang="en-US" sz="900" kern="1200" dirty="0"/>
        </a:p>
      </dsp:txBody>
      <dsp:txXfrm>
        <a:off x="281489" y="1335676"/>
        <a:ext cx="1853598" cy="963859"/>
      </dsp:txXfrm>
    </dsp:sp>
    <dsp:sp modelId="{2A1C5767-3804-4492-8099-4195E058F890}">
      <dsp:nvSpPr>
        <dsp:cNvPr id="0" name=""/>
        <dsp:cNvSpPr/>
      </dsp:nvSpPr>
      <dsp:spPr>
        <a:xfrm>
          <a:off x="1084705" y="2297736"/>
          <a:ext cx="2223077" cy="338879"/>
        </a:xfrm>
        <a:custGeom>
          <a:avLst/>
          <a:gdLst/>
          <a:ahLst/>
          <a:cxnLst/>
          <a:rect l="0" t="0" r="0" b="0"/>
          <a:pathLst>
            <a:path>
              <a:moveTo>
                <a:pt x="2223077" y="0"/>
              </a:moveTo>
              <a:lnTo>
                <a:pt x="2223077" y="186539"/>
              </a:lnTo>
              <a:lnTo>
                <a:pt x="0" y="186539"/>
              </a:lnTo>
              <a:lnTo>
                <a:pt x="0" y="338879"/>
              </a:lnTo>
            </a:path>
          </a:pathLst>
        </a:custGeom>
        <a:noFill/>
        <a:ln w="1143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39904" y="2465328"/>
        <a:ext cx="112678" cy="3694"/>
      </dsp:txXfrm>
    </dsp:sp>
    <dsp:sp modelId="{DD9D8BF4-88D4-4591-A8F4-1198BB2A60FE}">
      <dsp:nvSpPr>
        <dsp:cNvPr id="0" name=""/>
        <dsp:cNvSpPr/>
      </dsp:nvSpPr>
      <dsp:spPr>
        <a:xfrm>
          <a:off x="2504566" y="1335676"/>
          <a:ext cx="1606432" cy="963859"/>
        </a:xfrm>
        <a:prstGeom prst="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lvl="0" algn="l" defTabSz="533400">
            <a:lnSpc>
              <a:spcPct val="90000"/>
            </a:lnSpc>
            <a:spcBef>
              <a:spcPct val="0"/>
            </a:spcBef>
            <a:spcAft>
              <a:spcPct val="35000"/>
            </a:spcAft>
          </a:pPr>
          <a:r>
            <a:rPr lang="en-US" sz="1200" kern="1200" dirty="0" smtClean="0"/>
            <a:t> MH=</a:t>
          </a:r>
          <a:r>
            <a:rPr lang="en-US" sz="1200" kern="1200" dirty="0" err="1" smtClean="0"/>
            <a:t>MassageHandler</a:t>
          </a:r>
          <a:endParaRPr lang="en-US" sz="1200" kern="1200" dirty="0"/>
        </a:p>
        <a:p>
          <a:pPr marL="57150" lvl="1" indent="-57150" algn="l" defTabSz="400050">
            <a:lnSpc>
              <a:spcPct val="90000"/>
            </a:lnSpc>
            <a:spcBef>
              <a:spcPct val="0"/>
            </a:spcBef>
            <a:spcAft>
              <a:spcPct val="15000"/>
            </a:spcAft>
            <a:buChar char="••"/>
          </a:pPr>
          <a:r>
            <a:rPr lang="en-US" sz="900" kern="1200" dirty="0" err="1" smtClean="0"/>
            <a:t>LM.process</a:t>
          </a:r>
          <a:r>
            <a:rPr lang="en-US" sz="900" kern="1200" dirty="0" smtClean="0"/>
            <a:t>(</a:t>
          </a:r>
          <a:r>
            <a:rPr lang="en-US" sz="900" kern="1200" dirty="0" err="1" smtClean="0"/>
            <a:t>msg</a:t>
          </a:r>
          <a:r>
            <a:rPr lang="en-US" sz="900" kern="1200" dirty="0" smtClean="0"/>
            <a:t>)</a:t>
          </a:r>
          <a:endParaRPr lang="en-US" sz="900" kern="1200" dirty="0"/>
        </a:p>
      </dsp:txBody>
      <dsp:txXfrm>
        <a:off x="2504566" y="1335676"/>
        <a:ext cx="1606432" cy="963859"/>
      </dsp:txXfrm>
    </dsp:sp>
    <dsp:sp modelId="{60D5C784-D9BF-4D70-8CB8-28DD18219088}">
      <dsp:nvSpPr>
        <dsp:cNvPr id="0" name=""/>
        <dsp:cNvSpPr/>
      </dsp:nvSpPr>
      <dsp:spPr>
        <a:xfrm>
          <a:off x="1886121" y="3105225"/>
          <a:ext cx="338879" cy="91440"/>
        </a:xfrm>
        <a:custGeom>
          <a:avLst/>
          <a:gdLst/>
          <a:ahLst/>
          <a:cxnLst/>
          <a:rect l="0" t="0" r="0" b="0"/>
          <a:pathLst>
            <a:path>
              <a:moveTo>
                <a:pt x="0" y="45720"/>
              </a:moveTo>
              <a:lnTo>
                <a:pt x="338879" y="45720"/>
              </a:lnTo>
            </a:path>
          </a:pathLst>
        </a:custGeom>
        <a:noFill/>
        <a:ln w="1143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46324" y="3149098"/>
        <a:ext cx="18473" cy="3694"/>
      </dsp:txXfrm>
    </dsp:sp>
    <dsp:sp modelId="{4E0FD1CD-6552-4A51-963A-D0A2BFC5315D}">
      <dsp:nvSpPr>
        <dsp:cNvPr id="0" name=""/>
        <dsp:cNvSpPr/>
      </dsp:nvSpPr>
      <dsp:spPr>
        <a:xfrm>
          <a:off x="281489" y="2669015"/>
          <a:ext cx="1606432" cy="963859"/>
        </a:xfrm>
        <a:prstGeom prst="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lvl="0" algn="l" defTabSz="533400">
            <a:lnSpc>
              <a:spcPct val="90000"/>
            </a:lnSpc>
            <a:spcBef>
              <a:spcPct val="0"/>
            </a:spcBef>
            <a:spcAft>
              <a:spcPct val="35000"/>
            </a:spcAft>
          </a:pPr>
          <a:r>
            <a:rPr lang="en-US" sz="1200" kern="1200" dirty="0" smtClean="0"/>
            <a:t>LM=</a:t>
          </a:r>
          <a:r>
            <a:rPr lang="en-US" sz="1200" kern="1200" dirty="0" err="1" smtClean="0"/>
            <a:t>LogicMannager</a:t>
          </a:r>
          <a:endParaRPr lang="en-US" sz="1200" kern="1200" dirty="0"/>
        </a:p>
        <a:p>
          <a:pPr marL="57150" lvl="1" indent="-57150" algn="l" defTabSz="400050">
            <a:lnSpc>
              <a:spcPct val="90000"/>
            </a:lnSpc>
            <a:spcBef>
              <a:spcPct val="0"/>
            </a:spcBef>
            <a:spcAft>
              <a:spcPct val="15000"/>
            </a:spcAft>
            <a:buChar char="••"/>
          </a:pPr>
          <a:r>
            <a:rPr lang="en-US" sz="900" kern="1200" dirty="0" err="1" smtClean="0"/>
            <a:t>Prosess</a:t>
          </a:r>
          <a:r>
            <a:rPr lang="en-US" sz="900" kern="1200" dirty="0" smtClean="0"/>
            <a:t> </a:t>
          </a:r>
          <a:r>
            <a:rPr lang="en-US" sz="900" kern="1200" dirty="0" err="1" smtClean="0"/>
            <a:t>msg</a:t>
          </a:r>
          <a:r>
            <a:rPr lang="en-US" sz="900" kern="1200" dirty="0" smtClean="0"/>
            <a:t> and add data to SQL Data Base</a:t>
          </a:r>
          <a:endParaRPr lang="en-US" sz="900" kern="1200" dirty="0"/>
        </a:p>
      </dsp:txBody>
      <dsp:txXfrm>
        <a:off x="281489" y="2669015"/>
        <a:ext cx="1606432" cy="963859"/>
      </dsp:txXfrm>
    </dsp:sp>
    <dsp:sp modelId="{5817CCDA-AD5C-48E9-92A9-A2271CFC595B}">
      <dsp:nvSpPr>
        <dsp:cNvPr id="0" name=""/>
        <dsp:cNvSpPr/>
      </dsp:nvSpPr>
      <dsp:spPr>
        <a:xfrm>
          <a:off x="1208288" y="3631075"/>
          <a:ext cx="1852328" cy="338879"/>
        </a:xfrm>
        <a:custGeom>
          <a:avLst/>
          <a:gdLst/>
          <a:ahLst/>
          <a:cxnLst/>
          <a:rect l="0" t="0" r="0" b="0"/>
          <a:pathLst>
            <a:path>
              <a:moveTo>
                <a:pt x="1852328" y="0"/>
              </a:moveTo>
              <a:lnTo>
                <a:pt x="1852328" y="186539"/>
              </a:lnTo>
              <a:lnTo>
                <a:pt x="0" y="186539"/>
              </a:lnTo>
              <a:lnTo>
                <a:pt x="0" y="338879"/>
              </a:lnTo>
            </a:path>
          </a:pathLst>
        </a:custGeom>
        <a:noFill/>
        <a:ln w="1143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87232" y="3798667"/>
        <a:ext cx="94440" cy="3694"/>
      </dsp:txXfrm>
    </dsp:sp>
    <dsp:sp modelId="{05A219B4-A013-4541-800B-01557702F1AD}">
      <dsp:nvSpPr>
        <dsp:cNvPr id="0" name=""/>
        <dsp:cNvSpPr/>
      </dsp:nvSpPr>
      <dsp:spPr>
        <a:xfrm>
          <a:off x="2257400" y="2669015"/>
          <a:ext cx="1606432" cy="963859"/>
        </a:xfrm>
        <a:prstGeom prst="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lvl="0" algn="l" defTabSz="533400">
            <a:lnSpc>
              <a:spcPct val="90000"/>
            </a:lnSpc>
            <a:spcBef>
              <a:spcPct val="0"/>
            </a:spcBef>
            <a:spcAft>
              <a:spcPct val="35000"/>
            </a:spcAft>
          </a:pPr>
          <a:r>
            <a:rPr lang="en-US" sz="1200" kern="1200" dirty="0" smtClean="0"/>
            <a:t>MH=</a:t>
          </a:r>
          <a:r>
            <a:rPr lang="en-US" sz="1200" kern="1200" dirty="0" err="1" smtClean="0"/>
            <a:t>MassageHandler</a:t>
          </a:r>
          <a:endParaRPr lang="en-US" sz="1200" kern="1200" dirty="0"/>
        </a:p>
        <a:p>
          <a:pPr marL="57150" lvl="1" indent="-57150" algn="l" defTabSz="400050">
            <a:lnSpc>
              <a:spcPct val="90000"/>
            </a:lnSpc>
            <a:spcBef>
              <a:spcPct val="0"/>
            </a:spcBef>
            <a:spcAft>
              <a:spcPct val="15000"/>
            </a:spcAft>
            <a:buChar char="••"/>
          </a:pPr>
          <a:r>
            <a:rPr lang="en-US" sz="900" kern="1200" dirty="0" err="1" smtClean="0"/>
            <a:t>p.sendReplyMassage</a:t>
          </a:r>
          <a:r>
            <a:rPr lang="en-US" sz="900" kern="1200" dirty="0" smtClean="0"/>
            <a:t>(</a:t>
          </a:r>
          <a:r>
            <a:rPr lang="en-US" sz="900" kern="1200" dirty="0" err="1" smtClean="0"/>
            <a:t>msg</a:t>
          </a:r>
          <a:r>
            <a:rPr lang="en-US" sz="900" kern="1200" dirty="0" smtClean="0"/>
            <a:t>)</a:t>
          </a:r>
          <a:endParaRPr lang="en-US" sz="900" kern="1200" dirty="0"/>
        </a:p>
      </dsp:txBody>
      <dsp:txXfrm>
        <a:off x="2257400" y="2669015"/>
        <a:ext cx="1606432" cy="963859"/>
      </dsp:txXfrm>
    </dsp:sp>
    <dsp:sp modelId="{05520CA6-AD55-42C1-8494-88E3F5DDB0EF}">
      <dsp:nvSpPr>
        <dsp:cNvPr id="0" name=""/>
        <dsp:cNvSpPr/>
      </dsp:nvSpPr>
      <dsp:spPr>
        <a:xfrm>
          <a:off x="281489" y="4002354"/>
          <a:ext cx="1853598" cy="963859"/>
        </a:xfrm>
        <a:prstGeom prst="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lvl="0" algn="l" defTabSz="533400">
            <a:lnSpc>
              <a:spcPct val="90000"/>
            </a:lnSpc>
            <a:spcBef>
              <a:spcPct val="0"/>
            </a:spcBef>
            <a:spcAft>
              <a:spcPct val="35000"/>
            </a:spcAft>
          </a:pPr>
          <a:r>
            <a:rPr lang="en-US" sz="1200" kern="1200" dirty="0" smtClean="0"/>
            <a:t>P= </a:t>
          </a:r>
          <a:r>
            <a:rPr lang="en-US" sz="1200" kern="1200" dirty="0" err="1" smtClean="0"/>
            <a:t>EEProtocol</a:t>
          </a:r>
          <a:endParaRPr lang="en-US" sz="1200" kern="1200" dirty="0"/>
        </a:p>
        <a:p>
          <a:pPr marL="57150" lvl="1" indent="-57150" algn="l" defTabSz="400050">
            <a:lnSpc>
              <a:spcPct val="90000"/>
            </a:lnSpc>
            <a:spcBef>
              <a:spcPct val="0"/>
            </a:spcBef>
            <a:spcAft>
              <a:spcPct val="15000"/>
            </a:spcAft>
            <a:buChar char="••"/>
          </a:pPr>
          <a:r>
            <a:rPr lang="en-US" sz="900" kern="1200" dirty="0" err="1" smtClean="0"/>
            <a:t>TcpServer.send</a:t>
          </a:r>
          <a:r>
            <a:rPr lang="en-US" sz="900" kern="1200" dirty="0" smtClean="0"/>
            <a:t>()</a:t>
          </a:r>
          <a:endParaRPr lang="en-US" sz="900" kern="1200" dirty="0"/>
        </a:p>
      </dsp:txBody>
      <dsp:txXfrm>
        <a:off x="281489" y="4002354"/>
        <a:ext cx="1853598" cy="9638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DAA35-093B-4AEC-A034-8DFD0DDAA921}">
      <dsp:nvSpPr>
        <dsp:cNvPr id="0" name=""/>
        <dsp:cNvSpPr/>
      </dsp:nvSpPr>
      <dsp:spPr>
        <a:xfrm>
          <a:off x="1903184" y="1466745"/>
          <a:ext cx="1792689" cy="1792689"/>
        </a:xfrm>
        <a:prstGeom prst="gear9">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GUI Client</a:t>
          </a:r>
          <a:endParaRPr lang="en-US" sz="1300" kern="1200" dirty="0"/>
        </a:p>
      </dsp:txBody>
      <dsp:txXfrm>
        <a:off x="2263594" y="1886674"/>
        <a:ext cx="1071869" cy="921479"/>
      </dsp:txXfrm>
    </dsp:sp>
    <dsp:sp modelId="{A87A6F38-6200-4C3A-BEC8-A208E0C8FA8C}">
      <dsp:nvSpPr>
        <dsp:cNvPr id="0" name=""/>
        <dsp:cNvSpPr/>
      </dsp:nvSpPr>
      <dsp:spPr>
        <a:xfrm>
          <a:off x="860165" y="1043019"/>
          <a:ext cx="1303774" cy="1303774"/>
        </a:xfrm>
        <a:prstGeom prst="gear6">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Client Listener</a:t>
          </a:r>
          <a:endParaRPr lang="en-US" sz="1300" kern="1200" dirty="0"/>
        </a:p>
      </dsp:txBody>
      <dsp:txXfrm>
        <a:off x="1188394" y="1373232"/>
        <a:ext cx="647316" cy="643348"/>
      </dsp:txXfrm>
    </dsp:sp>
    <dsp:sp modelId="{8310792E-4ECD-46B0-9742-117F7B1DD222}">
      <dsp:nvSpPr>
        <dsp:cNvPr id="0" name=""/>
        <dsp:cNvSpPr/>
      </dsp:nvSpPr>
      <dsp:spPr>
        <a:xfrm rot="20700000">
          <a:off x="1590411" y="143548"/>
          <a:ext cx="1277432" cy="1277432"/>
        </a:xfrm>
        <a:prstGeom prst="gear6">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TCP Client</a:t>
          </a:r>
          <a:endParaRPr lang="en-US" sz="1300" kern="1200" dirty="0"/>
        </a:p>
      </dsp:txBody>
      <dsp:txXfrm rot="-20700000">
        <a:off x="1870589" y="423726"/>
        <a:ext cx="717075" cy="717075"/>
      </dsp:txXfrm>
    </dsp:sp>
    <dsp:sp modelId="{5577FD80-A061-4680-AB64-B77F88109BEE}">
      <dsp:nvSpPr>
        <dsp:cNvPr id="0" name=""/>
        <dsp:cNvSpPr/>
      </dsp:nvSpPr>
      <dsp:spPr>
        <a:xfrm>
          <a:off x="1755349" y="1201866"/>
          <a:ext cx="2294642" cy="2294642"/>
        </a:xfrm>
        <a:prstGeom prst="circularArrow">
          <a:avLst>
            <a:gd name="adj1" fmla="val 4688"/>
            <a:gd name="adj2" fmla="val 299029"/>
            <a:gd name="adj3" fmla="val 2488851"/>
            <a:gd name="adj4" fmla="val 15921424"/>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C3643CE-B211-45CA-A73C-904030FF7A2F}">
      <dsp:nvSpPr>
        <dsp:cNvPr id="0" name=""/>
        <dsp:cNvSpPr/>
      </dsp:nvSpPr>
      <dsp:spPr>
        <a:xfrm>
          <a:off x="629269" y="758555"/>
          <a:ext cx="1667201" cy="1667201"/>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0EDDEE5-AAA6-4E38-BFE0-27EB54943785}">
      <dsp:nvSpPr>
        <dsp:cNvPr id="0" name=""/>
        <dsp:cNvSpPr/>
      </dsp:nvSpPr>
      <dsp:spPr>
        <a:xfrm>
          <a:off x="1294928" y="-132245"/>
          <a:ext cx="1797578" cy="1797578"/>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F9AB6F-5E02-4233-BAAF-F560E31FC4D1}">
      <dsp:nvSpPr>
        <dsp:cNvPr id="0" name=""/>
        <dsp:cNvSpPr/>
      </dsp:nvSpPr>
      <dsp:spPr>
        <a:xfrm>
          <a:off x="1106408" y="1159653"/>
          <a:ext cx="91440" cy="445552"/>
        </a:xfrm>
        <a:custGeom>
          <a:avLst/>
          <a:gdLst/>
          <a:ahLst/>
          <a:cxnLst/>
          <a:rect l="0" t="0" r="0" b="0"/>
          <a:pathLst>
            <a:path>
              <a:moveTo>
                <a:pt x="45720" y="0"/>
              </a:moveTo>
              <a:lnTo>
                <a:pt x="45720" y="445552"/>
              </a:lnTo>
            </a:path>
          </a:pathLst>
        </a:custGeom>
        <a:noFill/>
        <a:ln w="1143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140224" y="1380048"/>
        <a:ext cx="23807" cy="4761"/>
      </dsp:txXfrm>
    </dsp:sp>
    <dsp:sp modelId="{79DA46D2-A034-4073-B42B-2515879EC992}">
      <dsp:nvSpPr>
        <dsp:cNvPr id="0" name=""/>
        <dsp:cNvSpPr/>
      </dsp:nvSpPr>
      <dsp:spPr>
        <a:xfrm>
          <a:off x="117013" y="575"/>
          <a:ext cx="2070230" cy="1160877"/>
        </a:xfrm>
        <a:prstGeom prst="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t" anchorCtr="0">
          <a:noAutofit/>
        </a:bodyPr>
        <a:lstStyle/>
        <a:p>
          <a:pPr lvl="0" algn="l" defTabSz="755650">
            <a:lnSpc>
              <a:spcPct val="90000"/>
            </a:lnSpc>
            <a:spcBef>
              <a:spcPct val="0"/>
            </a:spcBef>
            <a:spcAft>
              <a:spcPct val="35000"/>
            </a:spcAft>
          </a:pPr>
          <a:r>
            <a:rPr lang="en-US" sz="1700" kern="1200" dirty="0" smtClean="0"/>
            <a:t>GC=GUI Client</a:t>
          </a:r>
          <a:endParaRPr lang="en-US" sz="1700" kern="1200" dirty="0"/>
        </a:p>
        <a:p>
          <a:pPr marL="114300" lvl="1" indent="-114300" algn="l" defTabSz="577850">
            <a:lnSpc>
              <a:spcPct val="90000"/>
            </a:lnSpc>
            <a:spcBef>
              <a:spcPct val="0"/>
            </a:spcBef>
            <a:spcAft>
              <a:spcPct val="15000"/>
            </a:spcAft>
            <a:buChar char="••"/>
          </a:pPr>
          <a:r>
            <a:rPr lang="en-US" sz="1300" kern="1200" dirty="0" smtClean="0"/>
            <a:t>Start(CL)</a:t>
          </a:r>
          <a:endParaRPr lang="en-US" sz="1300" kern="1200" dirty="0"/>
        </a:p>
        <a:p>
          <a:pPr marL="114300" lvl="1" indent="-114300" algn="l" defTabSz="577850">
            <a:lnSpc>
              <a:spcPct val="90000"/>
            </a:lnSpc>
            <a:spcBef>
              <a:spcPct val="0"/>
            </a:spcBef>
            <a:spcAft>
              <a:spcPct val="15000"/>
            </a:spcAft>
            <a:buChar char="••"/>
          </a:pPr>
          <a:r>
            <a:rPr lang="en-US" sz="1300" kern="1200" dirty="0" smtClean="0"/>
            <a:t>Render GUI</a:t>
          </a:r>
          <a:endParaRPr lang="en-US" sz="1300" kern="1200" dirty="0"/>
        </a:p>
        <a:p>
          <a:pPr marL="114300" lvl="1" indent="-114300" algn="l" defTabSz="577850">
            <a:lnSpc>
              <a:spcPct val="90000"/>
            </a:lnSpc>
            <a:spcBef>
              <a:spcPct val="0"/>
            </a:spcBef>
            <a:spcAft>
              <a:spcPct val="15000"/>
            </a:spcAft>
            <a:buChar char="••"/>
          </a:pPr>
          <a:r>
            <a:rPr lang="en-US" sz="1300" kern="1200" dirty="0" err="1" smtClean="0"/>
            <a:t>msg</a:t>
          </a:r>
          <a:r>
            <a:rPr lang="en-US" sz="1300" kern="1200" dirty="0" smtClean="0"/>
            <a:t>=</a:t>
          </a:r>
          <a:r>
            <a:rPr lang="en-US" sz="1300" kern="1200" dirty="0" err="1" smtClean="0"/>
            <a:t>HandleEvents</a:t>
          </a:r>
          <a:r>
            <a:rPr lang="en-US" sz="1300" kern="1200" dirty="0" smtClean="0"/>
            <a:t>()</a:t>
          </a:r>
          <a:endParaRPr lang="en-US" sz="1300" kern="1200" dirty="0"/>
        </a:p>
      </dsp:txBody>
      <dsp:txXfrm>
        <a:off x="117013" y="575"/>
        <a:ext cx="2070230" cy="1160877"/>
      </dsp:txXfrm>
    </dsp:sp>
    <dsp:sp modelId="{305BD3B9-E7BC-4DFD-AC4C-5008461D5D9F}">
      <dsp:nvSpPr>
        <dsp:cNvPr id="0" name=""/>
        <dsp:cNvSpPr/>
      </dsp:nvSpPr>
      <dsp:spPr>
        <a:xfrm>
          <a:off x="117013" y="1637606"/>
          <a:ext cx="2070230" cy="1242138"/>
        </a:xfrm>
        <a:prstGeom prst="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t" anchorCtr="0">
          <a:noAutofit/>
        </a:bodyPr>
        <a:lstStyle/>
        <a:p>
          <a:pPr lvl="0" algn="l" defTabSz="755650">
            <a:lnSpc>
              <a:spcPct val="90000"/>
            </a:lnSpc>
            <a:spcBef>
              <a:spcPct val="0"/>
            </a:spcBef>
            <a:spcAft>
              <a:spcPct val="35000"/>
            </a:spcAft>
          </a:pPr>
          <a:r>
            <a:rPr lang="en-US" sz="1700" kern="1200" dirty="0" smtClean="0"/>
            <a:t>P= </a:t>
          </a:r>
          <a:r>
            <a:rPr lang="en-US" sz="1700" kern="1200" dirty="0" err="1" smtClean="0"/>
            <a:t>EEProtocol</a:t>
          </a:r>
          <a:endParaRPr lang="en-US" sz="1700" kern="1200" dirty="0"/>
        </a:p>
        <a:p>
          <a:pPr marL="114300" lvl="1" indent="-114300" algn="l" defTabSz="577850">
            <a:lnSpc>
              <a:spcPct val="90000"/>
            </a:lnSpc>
            <a:spcBef>
              <a:spcPct val="0"/>
            </a:spcBef>
            <a:spcAft>
              <a:spcPct val="15000"/>
            </a:spcAft>
            <a:buChar char="••"/>
          </a:pPr>
          <a:r>
            <a:rPr lang="en-US" sz="1300" kern="1200" dirty="0" err="1" smtClean="0"/>
            <a:t>TcpServer.send</a:t>
          </a:r>
          <a:r>
            <a:rPr lang="en-US" sz="1300" kern="1200" dirty="0" smtClean="0"/>
            <a:t>(</a:t>
          </a:r>
          <a:r>
            <a:rPr lang="en-US" sz="1300" kern="1200" dirty="0" err="1" smtClean="0"/>
            <a:t>msg</a:t>
          </a:r>
          <a:r>
            <a:rPr lang="en-US" sz="1300" kern="1200" dirty="0" smtClean="0"/>
            <a:t>)</a:t>
          </a:r>
          <a:endParaRPr lang="en-US" sz="1300" kern="1200" dirty="0"/>
        </a:p>
      </dsp:txBody>
      <dsp:txXfrm>
        <a:off x="117013" y="1637606"/>
        <a:ext cx="2070230" cy="12421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F9AB6F-5E02-4233-BAAF-F560E31FC4D1}">
      <dsp:nvSpPr>
        <dsp:cNvPr id="0" name=""/>
        <dsp:cNvSpPr/>
      </dsp:nvSpPr>
      <dsp:spPr>
        <a:xfrm>
          <a:off x="1574460" y="961398"/>
          <a:ext cx="91440" cy="363875"/>
        </a:xfrm>
        <a:custGeom>
          <a:avLst/>
          <a:gdLst/>
          <a:ahLst/>
          <a:cxnLst/>
          <a:rect l="0" t="0" r="0" b="0"/>
          <a:pathLst>
            <a:path>
              <a:moveTo>
                <a:pt x="45720" y="0"/>
              </a:moveTo>
              <a:lnTo>
                <a:pt x="45720" y="363875"/>
              </a:lnTo>
            </a:path>
          </a:pathLst>
        </a:custGeom>
        <a:noFill/>
        <a:ln w="1143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10318" y="1141363"/>
        <a:ext cx="19723" cy="3944"/>
      </dsp:txXfrm>
    </dsp:sp>
    <dsp:sp modelId="{79DA46D2-A034-4073-B42B-2515879EC992}">
      <dsp:nvSpPr>
        <dsp:cNvPr id="0" name=""/>
        <dsp:cNvSpPr/>
      </dsp:nvSpPr>
      <dsp:spPr>
        <a:xfrm>
          <a:off x="516470" y="1452"/>
          <a:ext cx="2207418" cy="961745"/>
        </a:xfrm>
        <a:prstGeom prst="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lvl="0" algn="l" defTabSz="622300">
            <a:lnSpc>
              <a:spcPct val="90000"/>
            </a:lnSpc>
            <a:spcBef>
              <a:spcPct val="0"/>
            </a:spcBef>
            <a:spcAft>
              <a:spcPct val="35000"/>
            </a:spcAft>
          </a:pPr>
          <a:r>
            <a:rPr lang="en-US" sz="1400" kern="1200" dirty="0" smtClean="0"/>
            <a:t>CL=Client Listener</a:t>
          </a:r>
          <a:endParaRPr lang="en-US" sz="1400" kern="1200" dirty="0"/>
        </a:p>
        <a:p>
          <a:pPr marL="57150" lvl="1" indent="-57150" algn="l" defTabSz="488950">
            <a:lnSpc>
              <a:spcPct val="90000"/>
            </a:lnSpc>
            <a:spcBef>
              <a:spcPct val="0"/>
            </a:spcBef>
            <a:spcAft>
              <a:spcPct val="15000"/>
            </a:spcAft>
            <a:buChar char="••"/>
          </a:pPr>
          <a:r>
            <a:rPr lang="en-US" sz="1100" kern="1200" dirty="0" err="1" smtClean="0"/>
            <a:t>msg</a:t>
          </a:r>
          <a:r>
            <a:rPr lang="en-US" sz="1100" kern="1200" dirty="0" smtClean="0"/>
            <a:t> = </a:t>
          </a:r>
          <a:r>
            <a:rPr lang="en-US" sz="1100" kern="1200" dirty="0" err="1" smtClean="0"/>
            <a:t>P.getMessage</a:t>
          </a:r>
          <a:r>
            <a:rPr lang="en-US" sz="1100" kern="1200" dirty="0" smtClean="0"/>
            <a:t>()</a:t>
          </a:r>
          <a:endParaRPr lang="en-US" sz="1100" kern="1200" dirty="0"/>
        </a:p>
      </dsp:txBody>
      <dsp:txXfrm>
        <a:off x="516470" y="1452"/>
        <a:ext cx="2207418" cy="961745"/>
      </dsp:txXfrm>
    </dsp:sp>
    <dsp:sp modelId="{F215B0B3-4F45-4847-A3BD-5A3F96C278DE}">
      <dsp:nvSpPr>
        <dsp:cNvPr id="0" name=""/>
        <dsp:cNvSpPr/>
      </dsp:nvSpPr>
      <dsp:spPr>
        <a:xfrm>
          <a:off x="1574460" y="2384941"/>
          <a:ext cx="91440" cy="363875"/>
        </a:xfrm>
        <a:custGeom>
          <a:avLst/>
          <a:gdLst/>
          <a:ahLst/>
          <a:cxnLst/>
          <a:rect l="0" t="0" r="0" b="0"/>
          <a:pathLst>
            <a:path>
              <a:moveTo>
                <a:pt x="45720" y="0"/>
              </a:moveTo>
              <a:lnTo>
                <a:pt x="45720" y="363875"/>
              </a:lnTo>
            </a:path>
          </a:pathLst>
        </a:custGeom>
        <a:noFill/>
        <a:ln w="1143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10318" y="2564907"/>
        <a:ext cx="19723" cy="3944"/>
      </dsp:txXfrm>
    </dsp:sp>
    <dsp:sp modelId="{305BD3B9-E7BC-4DFD-AC4C-5008461D5D9F}">
      <dsp:nvSpPr>
        <dsp:cNvPr id="0" name=""/>
        <dsp:cNvSpPr/>
      </dsp:nvSpPr>
      <dsp:spPr>
        <a:xfrm>
          <a:off x="516470" y="1357674"/>
          <a:ext cx="2207418" cy="1029067"/>
        </a:xfrm>
        <a:prstGeom prst="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lvl="0" algn="l" defTabSz="622300">
            <a:lnSpc>
              <a:spcPct val="90000"/>
            </a:lnSpc>
            <a:spcBef>
              <a:spcPct val="0"/>
            </a:spcBef>
            <a:spcAft>
              <a:spcPct val="35000"/>
            </a:spcAft>
          </a:pPr>
          <a:r>
            <a:rPr lang="en-US" sz="1400" kern="1200" dirty="0" smtClean="0"/>
            <a:t>P= </a:t>
          </a:r>
          <a:r>
            <a:rPr lang="en-US" sz="1400" kern="1200" dirty="0" err="1" smtClean="0"/>
            <a:t>EEProtocol</a:t>
          </a:r>
          <a:endParaRPr lang="en-US" sz="1400" kern="1200" dirty="0"/>
        </a:p>
        <a:p>
          <a:pPr marL="57150" lvl="1" indent="-57150" algn="l" defTabSz="488950">
            <a:lnSpc>
              <a:spcPct val="90000"/>
            </a:lnSpc>
            <a:spcBef>
              <a:spcPct val="0"/>
            </a:spcBef>
            <a:spcAft>
              <a:spcPct val="15000"/>
            </a:spcAft>
            <a:buChar char="••"/>
          </a:pPr>
          <a:r>
            <a:rPr lang="en-US" sz="1100" kern="1200" dirty="0" err="1" smtClean="0"/>
            <a:t>Rmsg</a:t>
          </a:r>
          <a:r>
            <a:rPr lang="en-US" sz="1100" kern="1200" dirty="0" smtClean="0"/>
            <a:t> = </a:t>
          </a:r>
          <a:r>
            <a:rPr lang="en-US" sz="1100" kern="1200" dirty="0" err="1" smtClean="0"/>
            <a:t>TcpClient.receive</a:t>
          </a:r>
          <a:r>
            <a:rPr lang="en-US" sz="1100" kern="1200" dirty="0" smtClean="0"/>
            <a:t>()</a:t>
          </a:r>
          <a:endParaRPr lang="en-US" sz="1100" kern="1200" dirty="0"/>
        </a:p>
        <a:p>
          <a:pPr marL="57150" lvl="1" indent="-57150" algn="l" defTabSz="488950">
            <a:lnSpc>
              <a:spcPct val="90000"/>
            </a:lnSpc>
            <a:spcBef>
              <a:spcPct val="0"/>
            </a:spcBef>
            <a:spcAft>
              <a:spcPct val="15000"/>
            </a:spcAft>
            <a:buChar char="••"/>
          </a:pPr>
          <a:r>
            <a:rPr lang="en-US" sz="1100" kern="1200" dirty="0" smtClean="0"/>
            <a:t>Process(</a:t>
          </a:r>
          <a:r>
            <a:rPr lang="en-US" sz="1100" kern="1200" dirty="0" err="1" smtClean="0"/>
            <a:t>Rmsg</a:t>
          </a:r>
          <a:r>
            <a:rPr lang="en-US" sz="1100" kern="1200" dirty="0" smtClean="0"/>
            <a:t>)</a:t>
          </a:r>
          <a:endParaRPr lang="en-US" sz="1100" kern="1200" dirty="0"/>
        </a:p>
      </dsp:txBody>
      <dsp:txXfrm>
        <a:off x="516470" y="1357674"/>
        <a:ext cx="2207418" cy="1029067"/>
      </dsp:txXfrm>
    </dsp:sp>
    <dsp:sp modelId="{DD5CB4A9-0B4F-4082-BFAC-588C5D4FE7B0}">
      <dsp:nvSpPr>
        <dsp:cNvPr id="0" name=""/>
        <dsp:cNvSpPr/>
      </dsp:nvSpPr>
      <dsp:spPr>
        <a:xfrm>
          <a:off x="516470" y="2781217"/>
          <a:ext cx="2207418" cy="961745"/>
        </a:xfrm>
        <a:prstGeom prst="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lvl="0" algn="l" defTabSz="622300">
            <a:lnSpc>
              <a:spcPct val="90000"/>
            </a:lnSpc>
            <a:spcBef>
              <a:spcPct val="0"/>
            </a:spcBef>
            <a:spcAft>
              <a:spcPct val="35000"/>
            </a:spcAft>
          </a:pPr>
          <a:r>
            <a:rPr lang="en-US" sz="1400" kern="1200" dirty="0" smtClean="0"/>
            <a:t>CL=Client Listener</a:t>
          </a:r>
          <a:endParaRPr lang="en-US" sz="1400" kern="1200" dirty="0"/>
        </a:p>
        <a:p>
          <a:pPr marL="57150" lvl="1" indent="-57150" algn="l" defTabSz="488950">
            <a:lnSpc>
              <a:spcPct val="90000"/>
            </a:lnSpc>
            <a:spcBef>
              <a:spcPct val="0"/>
            </a:spcBef>
            <a:spcAft>
              <a:spcPct val="15000"/>
            </a:spcAft>
            <a:buChar char="••"/>
          </a:pPr>
          <a:r>
            <a:rPr lang="en-US" sz="1100" kern="1200" dirty="0" err="1" smtClean="0"/>
            <a:t>Prosess</a:t>
          </a:r>
          <a:r>
            <a:rPr lang="en-US" sz="1100" kern="1200" dirty="0" smtClean="0"/>
            <a:t> </a:t>
          </a:r>
          <a:r>
            <a:rPr lang="en-US" sz="1100" kern="1200" dirty="0" err="1" smtClean="0"/>
            <a:t>msg</a:t>
          </a:r>
          <a:r>
            <a:rPr lang="en-US" sz="1100" kern="1200" dirty="0" smtClean="0"/>
            <a:t> and add data to SQL Data Base</a:t>
          </a:r>
          <a:endParaRPr lang="en-US" sz="1100" kern="1200" dirty="0"/>
        </a:p>
        <a:p>
          <a:pPr marL="57150" lvl="1" indent="-57150" algn="l" defTabSz="488950">
            <a:lnSpc>
              <a:spcPct val="90000"/>
            </a:lnSpc>
            <a:spcBef>
              <a:spcPct val="0"/>
            </a:spcBef>
            <a:spcAft>
              <a:spcPct val="15000"/>
            </a:spcAft>
            <a:buChar char="••"/>
          </a:pPr>
          <a:endParaRPr lang="en-US" sz="1100" kern="1200" dirty="0"/>
        </a:p>
      </dsp:txBody>
      <dsp:txXfrm>
        <a:off x="516470" y="2781217"/>
        <a:ext cx="2207418" cy="9617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pPr eaLnBrk="1" latinLnBrk="0" hangingPunct="1"/>
            <a:fld id="{F8CFA630-13BB-46C4-BD44-B2C5F9B66074}" type="datetimeFigureOut">
              <a:rPr lang="en-US" smtClean="0"/>
              <a:pPr eaLnBrk="1" latinLnBrk="0" hangingPunct="1"/>
              <a:t>6/10/2011</a:t>
            </a:fld>
            <a:endParaRPr lang="en-US" dirty="0">
              <a:solidFill>
                <a:srgbClr val="FFFFFF"/>
              </a:solidFill>
            </a:endParaRPr>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kumimoji="0" lang="en-US" dirty="0">
              <a:solidFill>
                <a:srgbClr val="FFFFFF"/>
              </a:solidFill>
            </a:endParaRPr>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C5217A8-0E06-4059-AC45-433E2E67A85D}" type="slidenum">
              <a:rPr kumimoji="0" lang="en-US" smtClean="0"/>
              <a:pPr eaLnBrk="1" latinLnBrk="0" hangingPunct="1"/>
              <a:t>‹#›</a:t>
            </a:fld>
            <a:endParaRPr kumimoji="0"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F8CFA630-13BB-46C4-BD44-B2C5F9B66074}" type="datetimeFigureOut">
              <a:rPr lang="en-US" smtClean="0"/>
              <a:pPr eaLnBrk="1" latinLnBrk="0" hangingPunct="1"/>
              <a:t>6/10/2011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C5217A8-0E06-4059-AC45-433E2E67A85D}"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pPr eaLnBrk="1" latinLnBrk="0" hangingPunct="1"/>
            <a:fld id="{F8CFA630-13BB-46C4-BD44-B2C5F9B66074}" type="datetimeFigureOut">
              <a:rPr lang="en-US" smtClean="0"/>
              <a:pPr eaLnBrk="1" latinLnBrk="0" hangingPunct="1"/>
              <a:t>6/10/2011</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kumimoji="0"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C5217A8-0E06-4059-AC45-433E2E67A85D}"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F8CFA630-13BB-46C4-BD44-B2C5F9B66074}" type="datetimeFigureOut">
              <a:rPr lang="en-US" smtClean="0"/>
              <a:pPr eaLnBrk="1" latinLnBrk="0" hangingPunct="1"/>
              <a:t>6/10/2011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C5217A8-0E06-4059-AC45-433E2E67A85D}"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pPr eaLnBrk="1" latinLnBrk="0" hangingPunct="1"/>
            <a:fld id="{F8CFA630-13BB-46C4-BD44-B2C5F9B66074}" type="datetimeFigureOut">
              <a:rPr lang="en-US" smtClean="0"/>
              <a:pPr eaLnBrk="1" latinLnBrk="0" hangingPunct="1"/>
              <a:t>6/10/2011</a:t>
            </a:fld>
            <a:endParaRPr lang="en-US">
              <a:solidFill>
                <a:schemeClr val="tx2"/>
              </a:solidFill>
            </a:endParaRPr>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kumimoji="0" lang="en-US" dirty="0">
              <a:solidFill>
                <a:schemeClr val="tx2"/>
              </a:solidFill>
            </a:endParaRPr>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C5217A8-0E06-4059-AC45-433E2E67A85D}"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F8CFA630-13BB-46C4-BD44-B2C5F9B66074}" type="datetimeFigureOut">
              <a:rPr lang="en-US" smtClean="0"/>
              <a:pPr eaLnBrk="1" latinLnBrk="0" hangingPunct="1"/>
              <a:t>6/10/2011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F8CFA630-13BB-46C4-BD44-B2C5F9B66074}" type="datetimeFigureOut">
              <a:rPr lang="en-US" smtClean="0"/>
              <a:pPr eaLnBrk="1" latinLnBrk="0" hangingPunct="1"/>
              <a:t>6/10/2011</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BC5217A8-0E06-4059-AC45-433E2E67A85D}"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eaLnBrk="1" latinLnBrk="0" hangingPunct="1"/>
            <a:fld id="{F8CFA630-13BB-46C4-BD44-B2C5F9B66074}" type="datetimeFigureOut">
              <a:rPr lang="en-US" smtClean="0"/>
              <a:pPr eaLnBrk="1" latinLnBrk="0" hangingPunct="1"/>
              <a:t>6/10/2011</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BC5217A8-0E06-4059-AC45-433E2E67A85D}"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pPr eaLnBrk="1" latinLnBrk="0" hangingPunct="1"/>
            <a:fld id="{F8CFA630-13BB-46C4-BD44-B2C5F9B66074}" type="datetimeFigureOut">
              <a:rPr lang="en-US" smtClean="0"/>
              <a:pPr eaLnBrk="1" latinLnBrk="0" hangingPunct="1"/>
              <a:t>6/10/2011</a:t>
            </a:fld>
            <a:endParaRPr lang="en-US" dirty="0">
              <a:solidFill>
                <a:schemeClr val="tx2"/>
              </a:solidFill>
            </a:endParaRPr>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kumimoji="0" lang="en-US" dirty="0">
              <a:solidFill>
                <a:schemeClr val="tx2"/>
              </a:solidFill>
            </a:endParaRPr>
          </a:p>
        </p:txBody>
      </p:sp>
      <p:sp>
        <p:nvSpPr>
          <p:cNvPr id="4" name="Slide Number Placeholder 3"/>
          <p:cNvSpPr>
            <a:spLocks noGrp="1"/>
          </p:cNvSpPr>
          <p:nvPr>
            <p:ph type="sldNum" sz="quarter" idx="12"/>
          </p:nvPr>
        </p:nvSpPr>
        <p:spPr/>
        <p:txBody>
          <a:bodyPr/>
          <a:lstStyle>
            <a:extLst/>
          </a:lstStyle>
          <a:p>
            <a:fld id="{BC5217A8-0E06-4059-AC45-433E2E67A85D}"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F8CFA630-13BB-46C4-BD44-B2C5F9B66074}" type="datetimeFigureOut">
              <a:rPr lang="en-US" smtClean="0"/>
              <a:pPr eaLnBrk="1" latinLnBrk="0" hangingPunct="1"/>
              <a:t>6/10/2011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pPr eaLnBrk="1" latinLnBrk="0" hangingPunct="1"/>
            <a:fld id="{F8CFA630-13BB-46C4-BD44-B2C5F9B66074}" type="datetimeFigureOut">
              <a:rPr lang="en-US" smtClean="0"/>
              <a:pPr eaLnBrk="1" latinLnBrk="0" hangingPunct="1"/>
              <a:t>6/10/2011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eaLnBrk="1" latinLnBrk="0" hangingPunct="1"/>
              <a:t>‹#›</a:t>
            </a:fld>
            <a:endParaRPr kumimoji="0"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pPr eaLnBrk="1" latinLnBrk="0" hangingPunct="1"/>
            <a:fld id="{F8CFA630-13BB-46C4-BD44-B2C5F9B66074}" type="datetimeFigureOut">
              <a:rPr lang="en-US" smtClean="0"/>
              <a:pPr eaLnBrk="1" latinLnBrk="0" hangingPunct="1"/>
              <a:t>6/10/2011</a:t>
            </a:fld>
            <a:endParaRPr lang="en-US" sz="1000" dirty="0">
              <a:solidFill>
                <a:schemeClr val="tx2"/>
              </a:solidFill>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2"/>
              </a:solidFill>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lgn="r" eaLnBrk="1" latinLnBrk="0" hangingPunct="1"/>
            <a:fld id="{BC5217A8-0E06-4059-AC45-433E2E67A85D}" type="slidenum">
              <a:rPr kumimoji="0" lang="en-US" smtClean="0"/>
              <a:pPr algn="r" eaLnBrk="1" latinLnBrk="0" hangingPunct="1"/>
              <a:t>‹#›</a:t>
            </a:fld>
            <a:endParaRPr kumimoji="0" lang="en-US" sz="11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r" rtl="1"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r" rtl="1"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r" rtl="1"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r" rtl="1"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r" rtl="1"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r" rtl="1"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r" rtl="1"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r" rtl="1"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r" rtl="1"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diagramData" Target="../diagrams/data5.xml"/><Relationship Id="rId16" Type="http://schemas.microsoft.com/office/2007/relationships/diagramDrawing" Target="../diagrams/drawing7.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smtClean="0"/>
              <a:t>Furom</a:t>
            </a:r>
            <a:endParaRPr lang="he-IL" sz="8000" dirty="0"/>
          </a:p>
        </p:txBody>
      </p:sp>
      <p:sp>
        <p:nvSpPr>
          <p:cNvPr id="3" name="Subtitle 2"/>
          <p:cNvSpPr>
            <a:spLocks noGrp="1"/>
          </p:cNvSpPr>
          <p:nvPr>
            <p:ph type="subTitle" idx="1"/>
          </p:nvPr>
        </p:nvSpPr>
        <p:spPr>
          <a:xfrm>
            <a:off x="2987824" y="3539864"/>
            <a:ext cx="5481396" cy="2985480"/>
          </a:xfrm>
        </p:spPr>
        <p:txBody>
          <a:bodyPr>
            <a:normAutofit/>
          </a:bodyPr>
          <a:lstStyle/>
          <a:p>
            <a:r>
              <a:rPr lang="en-US" b="1" i="1" dirty="0" smtClean="0">
                <a:effectLst>
                  <a:outerShdw blurRad="38100" dist="38100" dir="2700000" algn="tl">
                    <a:srgbClr val="000000">
                      <a:alpha val="43137"/>
                    </a:srgbClr>
                  </a:outerShdw>
                </a:effectLst>
              </a:rPr>
              <a:t>Probably The Best Forum In The World</a:t>
            </a:r>
          </a:p>
          <a:p>
            <a:endParaRPr lang="en-US" dirty="0"/>
          </a:p>
        </p:txBody>
      </p:sp>
      <p:sp>
        <p:nvSpPr>
          <p:cNvPr id="5" name="TextBox 4"/>
          <p:cNvSpPr txBox="1"/>
          <p:nvPr/>
        </p:nvSpPr>
        <p:spPr>
          <a:xfrm>
            <a:off x="107504" y="116632"/>
            <a:ext cx="2520280" cy="6740307"/>
          </a:xfrm>
          <a:prstGeom prst="rect">
            <a:avLst/>
          </a:prstGeom>
          <a:noFill/>
        </p:spPr>
        <p:txBody>
          <a:bodyPr wrap="square" rtlCol="1">
            <a:spAutoFit/>
          </a:bodyPr>
          <a:lstStyle/>
          <a:p>
            <a:r>
              <a:rPr lang="en-US" dirty="0" smtClean="0"/>
              <a:t>FUROM:</a:t>
            </a:r>
          </a:p>
          <a:p>
            <a:r>
              <a:rPr lang="en-US" dirty="0" smtClean="0"/>
              <a:t>WEB </a:t>
            </a:r>
            <a:r>
              <a:rPr lang="en-US" dirty="0"/>
              <a:t>Server</a:t>
            </a:r>
          </a:p>
          <a:p>
            <a:r>
              <a:rPr lang="en-US" dirty="0"/>
              <a:t>TCP Server</a:t>
            </a:r>
          </a:p>
          <a:p>
            <a:r>
              <a:rPr lang="en-US" dirty="0"/>
              <a:t>User Application Layer</a:t>
            </a:r>
            <a:br>
              <a:rPr lang="en-US" dirty="0"/>
            </a:br>
            <a:endParaRPr lang="en-US" dirty="0" smtClean="0"/>
          </a:p>
          <a:p>
            <a:endParaRPr lang="en-US" dirty="0" smtClean="0"/>
          </a:p>
          <a:p>
            <a:r>
              <a:rPr lang="en-US" dirty="0" smtClean="0"/>
              <a:t>Forum components</a:t>
            </a:r>
          </a:p>
          <a:p>
            <a:r>
              <a:rPr lang="en-US" dirty="0" smtClean="0"/>
              <a:t>Description, Specification,</a:t>
            </a:r>
          </a:p>
          <a:p>
            <a:r>
              <a:rPr lang="en-US" dirty="0" smtClean="0"/>
              <a:t>Project overview</a:t>
            </a:r>
          </a:p>
          <a:p>
            <a:r>
              <a:rPr lang="en-US" dirty="0" smtClean="0"/>
              <a:t>&amp; Workflow overview </a:t>
            </a:r>
            <a:endParaRPr lang="en-US" dirty="0"/>
          </a:p>
          <a:p>
            <a:endParaRPr lang="en-US" dirty="0" smtClean="0"/>
          </a:p>
          <a:p>
            <a:endParaRPr lang="en-US" dirty="0" smtClean="0"/>
          </a:p>
          <a:p>
            <a:endParaRPr lang="en-US" dirty="0"/>
          </a:p>
          <a:p>
            <a:endParaRPr lang="en-US" dirty="0" smtClean="0"/>
          </a:p>
          <a:p>
            <a:endParaRPr lang="en-US" dirty="0" smtClean="0"/>
          </a:p>
          <a:p>
            <a:endParaRPr lang="en-US" dirty="0" smtClean="0"/>
          </a:p>
          <a:p>
            <a:endParaRPr lang="en-US" dirty="0" smtClean="0"/>
          </a:p>
          <a:p>
            <a:r>
              <a:rPr lang="en-US" dirty="0" smtClean="0"/>
              <a:t>Programmers:</a:t>
            </a:r>
            <a:br>
              <a:rPr lang="en-US" dirty="0" smtClean="0"/>
            </a:br>
            <a:r>
              <a:rPr lang="en-US" dirty="0" err="1" smtClean="0"/>
              <a:t>Niv</a:t>
            </a:r>
            <a:r>
              <a:rPr lang="en-US" dirty="0" smtClean="0"/>
              <a:t> </a:t>
            </a:r>
            <a:r>
              <a:rPr lang="en-US" dirty="0" err="1" smtClean="0"/>
              <a:t>Gafni</a:t>
            </a:r>
            <a:r>
              <a:rPr lang="en-US" dirty="0" smtClean="0"/>
              <a:t> </a:t>
            </a:r>
          </a:p>
          <a:p>
            <a:r>
              <a:rPr lang="en-US" dirty="0" err="1" smtClean="0"/>
              <a:t>Etay</a:t>
            </a:r>
            <a:r>
              <a:rPr lang="en-US" dirty="0" smtClean="0"/>
              <a:t> </a:t>
            </a:r>
            <a:r>
              <a:rPr lang="en-US" dirty="0" err="1" smtClean="0"/>
              <a:t>Tchechanovsky</a:t>
            </a:r>
            <a:r>
              <a:rPr lang="en-US" dirty="0" smtClean="0"/>
              <a:t> </a:t>
            </a:r>
            <a:endParaRPr lang="en-US" dirty="0" smtClean="0"/>
          </a:p>
          <a:p>
            <a:r>
              <a:rPr lang="en-US" dirty="0" err="1" smtClean="0"/>
              <a:t>Shiran</a:t>
            </a:r>
            <a:r>
              <a:rPr lang="en-US" dirty="0" smtClean="0"/>
              <a:t> </a:t>
            </a:r>
            <a:r>
              <a:rPr lang="en-US" dirty="0" err="1" smtClean="0"/>
              <a:t>Yodev</a:t>
            </a:r>
            <a:endParaRPr lang="en-US" dirty="0" smtClean="0"/>
          </a:p>
          <a:p>
            <a:r>
              <a:rPr lang="en-US" dirty="0" err="1" smtClean="0"/>
              <a:t>Eliav</a:t>
            </a:r>
            <a:r>
              <a:rPr lang="en-US" dirty="0" smtClean="0"/>
              <a:t> </a:t>
            </a:r>
            <a:r>
              <a:rPr lang="en-US" dirty="0" err="1" smtClean="0"/>
              <a:t>Benzakan</a:t>
            </a:r>
            <a:r>
              <a:rPr lang="en-US" dirty="0" smtClean="0"/>
              <a:t> </a:t>
            </a:r>
          </a:p>
          <a:p>
            <a:r>
              <a:rPr lang="en-US" dirty="0" err="1" smtClean="0"/>
              <a:t>Vadi</a:t>
            </a:r>
            <a:r>
              <a:rPr lang="en-US" dirty="0" smtClean="0"/>
              <a:t> </a:t>
            </a:r>
            <a:r>
              <a:rPr lang="en-US" dirty="0" err="1" smtClean="0"/>
              <a:t>Podolich</a:t>
            </a:r>
            <a:r>
              <a:rPr lang="en-US" dirty="0" smtClean="0"/>
              <a:t>  </a:t>
            </a:r>
            <a:endParaRPr lang="he-IL" dirty="0"/>
          </a:p>
        </p:txBody>
      </p:sp>
    </p:spTree>
    <p:extLst>
      <p:ext uri="{BB962C8B-B14F-4D97-AF65-F5344CB8AC3E}">
        <p14:creationId xmlns:p14="http://schemas.microsoft.com/office/powerpoint/2010/main" val="2792984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Product VS Original Specification </a:t>
            </a:r>
            <a:r>
              <a:rPr lang="en-US" dirty="0" smtClean="0"/>
              <a:t>Document</a:t>
            </a:r>
            <a:endParaRPr lang="en-US" dirty="0"/>
          </a:p>
        </p:txBody>
      </p:sp>
      <p:sp>
        <p:nvSpPr>
          <p:cNvPr id="3" name="Content Placeholder 2"/>
          <p:cNvSpPr>
            <a:spLocks noGrp="1"/>
          </p:cNvSpPr>
          <p:nvPr>
            <p:ph idx="1"/>
          </p:nvPr>
        </p:nvSpPr>
        <p:spPr/>
        <p:txBody>
          <a:bodyPr/>
          <a:lstStyle/>
          <a:p>
            <a:pPr algn="l" rtl="0"/>
            <a:r>
              <a:rPr lang="en-US" dirty="0" smtClean="0"/>
              <a:t>There were several inconsistencies between the original Specs and the Final Product, Because of Clients Changes During the iterations and mostly because our misunderstanding of the requirements  at the beginning of the project, which were clarified during the work.</a:t>
            </a:r>
          </a:p>
          <a:p>
            <a:pPr algn="l" rtl="0"/>
            <a:r>
              <a:rPr lang="en-US" dirty="0" smtClean="0"/>
              <a:t>The main changes were in the Domain Model with changed due to lack of modularity, and some small Glossary changes, which we will overview in details later on.</a:t>
            </a:r>
          </a:p>
        </p:txBody>
      </p:sp>
    </p:spTree>
    <p:extLst>
      <p:ext uri="{BB962C8B-B14F-4D97-AF65-F5344CB8AC3E}">
        <p14:creationId xmlns:p14="http://schemas.microsoft.com/office/powerpoint/2010/main" val="280487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Product VS Original Specification </a:t>
            </a:r>
            <a:r>
              <a:rPr lang="en-US" dirty="0" smtClean="0"/>
              <a:t>Document (cont.)</a:t>
            </a:r>
            <a:endParaRPr lang="en-US" dirty="0"/>
          </a:p>
        </p:txBody>
      </p:sp>
      <p:sp>
        <p:nvSpPr>
          <p:cNvPr id="4" name="Content Placeholder 2"/>
          <p:cNvSpPr>
            <a:spLocks noGrp="1"/>
          </p:cNvSpPr>
          <p:nvPr>
            <p:ph idx="1"/>
          </p:nvPr>
        </p:nvSpPr>
        <p:spPr>
          <a:xfrm>
            <a:off x="457200" y="1609416"/>
            <a:ext cx="7239000" cy="4846320"/>
          </a:xfrm>
        </p:spPr>
        <p:txBody>
          <a:bodyPr>
            <a:normAutofit lnSpcReduction="10000"/>
          </a:bodyPr>
          <a:lstStyle/>
          <a:p>
            <a:pPr algn="l" rtl="0"/>
            <a:r>
              <a:rPr lang="en-US" dirty="0" smtClean="0"/>
              <a:t>The main inconsistencies we found in the Domain model:</a:t>
            </a:r>
          </a:p>
          <a:p>
            <a:pPr lvl="2" algn="l" rtl="0"/>
            <a:r>
              <a:rPr lang="en-US" dirty="0" smtClean="0"/>
              <a:t>The original Domain Model is small and describes only the logic of the Server, where in the final product the domain model is more complicated, and involves client side domain model.</a:t>
            </a:r>
          </a:p>
          <a:p>
            <a:pPr lvl="2" algn="l" rtl="0"/>
            <a:r>
              <a:rPr lang="en-US" dirty="0" smtClean="0"/>
              <a:t>Because of the SQL Data Base later requirement the logic manager in the new Domain Model doesn’t hold the  forums, threads and post, all these entities are placed in the database, and the Logic manager getting the information with SQL Queries.</a:t>
            </a:r>
          </a:p>
          <a:p>
            <a:pPr lvl="2" algn="l" rtl="0"/>
            <a:r>
              <a:rPr lang="en-US" dirty="0" smtClean="0"/>
              <a:t>The moderator (administrator) concept was changed, the administrator doesn’t Inherit Info from regular member as was planned, instead the database contains table for users which are also administrators.</a:t>
            </a:r>
          </a:p>
          <a:p>
            <a:pPr lvl="2" algn="l" rtl="0"/>
            <a:endParaRPr lang="en-US" dirty="0" smtClean="0"/>
          </a:p>
          <a:p>
            <a:pPr lvl="2" algn="l" rtl="0"/>
            <a:endParaRPr lang="en-US" dirty="0" smtClean="0"/>
          </a:p>
          <a:p>
            <a:pPr lvl="2" algn="l" rtl="0"/>
            <a:endParaRPr lang="en-US" dirty="0" smtClean="0"/>
          </a:p>
          <a:p>
            <a:pPr lvl="2" algn="l" rtl="0"/>
            <a:endParaRPr lang="en-US" dirty="0" smtClean="0"/>
          </a:p>
          <a:p>
            <a:pPr lvl="2" algn="l" rtl="0"/>
            <a:endParaRPr lang="en-US" dirty="0" smtClean="0"/>
          </a:p>
          <a:p>
            <a:pPr lvl="2" algn="l" rtl="0"/>
            <a:endParaRPr lang="en-US" dirty="0" smtClean="0"/>
          </a:p>
          <a:p>
            <a:pPr lvl="2" algn="l" rtl="0"/>
            <a:endParaRPr lang="en-US" dirty="0" smtClean="0"/>
          </a:p>
        </p:txBody>
      </p:sp>
    </p:spTree>
    <p:extLst>
      <p:ext uri="{BB962C8B-B14F-4D97-AF65-F5344CB8AC3E}">
        <p14:creationId xmlns:p14="http://schemas.microsoft.com/office/powerpoint/2010/main" val="1973431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Product VS Original Specification </a:t>
            </a:r>
            <a:r>
              <a:rPr lang="en-US" dirty="0" smtClean="0"/>
              <a:t>Document (cont.)</a:t>
            </a:r>
            <a:endParaRPr lang="en-US" dirty="0"/>
          </a:p>
        </p:txBody>
      </p:sp>
      <p:sp>
        <p:nvSpPr>
          <p:cNvPr id="6" name="Content Placeholder 2"/>
          <p:cNvSpPr>
            <a:spLocks noGrp="1"/>
          </p:cNvSpPr>
          <p:nvPr>
            <p:ph idx="1"/>
          </p:nvPr>
        </p:nvSpPr>
        <p:spPr>
          <a:xfrm>
            <a:off x="457200" y="1609416"/>
            <a:ext cx="7239000" cy="4846320"/>
          </a:xfrm>
        </p:spPr>
        <p:txBody>
          <a:bodyPr>
            <a:normAutofit fontScale="92500"/>
          </a:bodyPr>
          <a:lstStyle/>
          <a:p>
            <a:pPr lvl="2" algn="l" rtl="0"/>
            <a:r>
              <a:rPr lang="en-US" dirty="0" smtClean="0"/>
              <a:t>The Logic Layer is more complicated in the final product then the Domain Model, because of the massage handling mechanism which controls the logic manager according to the parsed massages coming from the protocol (which receives RAW massages from the TCP client).</a:t>
            </a:r>
          </a:p>
          <a:p>
            <a:pPr algn="l" rtl="0"/>
            <a:endParaRPr lang="en-US" dirty="0" smtClean="0"/>
          </a:p>
          <a:p>
            <a:pPr algn="l" rtl="0"/>
            <a:r>
              <a:rPr lang="en-US" dirty="0" smtClean="0"/>
              <a:t>Some additional Inconsistencies in the Glossary:</a:t>
            </a:r>
          </a:p>
          <a:p>
            <a:pPr lvl="2" algn="l" rtl="0"/>
            <a:r>
              <a:rPr lang="en-US" dirty="0" smtClean="0"/>
              <a:t>The concept of popup posts was changed to popup massages, which notify the users interactively. The concept was changed because of lack of full understanding of the requirements.</a:t>
            </a:r>
          </a:p>
          <a:p>
            <a:pPr lvl="2" algn="l" rtl="0"/>
            <a:r>
              <a:rPr lang="en-US" dirty="0" smtClean="0"/>
              <a:t>The </a:t>
            </a:r>
            <a:r>
              <a:rPr lang="en-US" dirty="0"/>
              <a:t>Forum System </a:t>
            </a:r>
            <a:r>
              <a:rPr lang="en-US" dirty="0" smtClean="0"/>
              <a:t>manager was changed to logic manager, and a new entity was added, the “massage handler”  which was needed due to the TCP communication  requirement.</a:t>
            </a:r>
            <a:endParaRPr lang="en-US" dirty="0"/>
          </a:p>
          <a:p>
            <a:pPr marL="0" indent="0" algn="l" rtl="0">
              <a:buNone/>
            </a:pPr>
            <a:endParaRPr lang="en-US" dirty="0" smtClean="0"/>
          </a:p>
          <a:p>
            <a:pPr lvl="2" algn="l" rtl="0"/>
            <a:endParaRPr lang="en-US" dirty="0" smtClean="0"/>
          </a:p>
          <a:p>
            <a:pPr lvl="2" algn="l" rtl="0"/>
            <a:endParaRPr lang="en-US" dirty="0" smtClean="0"/>
          </a:p>
          <a:p>
            <a:pPr lvl="2" algn="l" rtl="0"/>
            <a:endParaRPr lang="en-US" dirty="0" smtClean="0"/>
          </a:p>
          <a:p>
            <a:pPr lvl="2" algn="l" rtl="0"/>
            <a:endParaRPr lang="en-US" dirty="0" smtClean="0"/>
          </a:p>
          <a:p>
            <a:pPr lvl="2" algn="l" rtl="0"/>
            <a:endParaRPr lang="en-US" dirty="0" smtClean="0"/>
          </a:p>
        </p:txBody>
      </p:sp>
    </p:spTree>
    <p:extLst>
      <p:ext uri="{BB962C8B-B14F-4D97-AF65-F5344CB8AC3E}">
        <p14:creationId xmlns:p14="http://schemas.microsoft.com/office/powerpoint/2010/main" val="3036513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Behind The Curtains: The Development </a:t>
            </a:r>
            <a:r>
              <a:rPr lang="en-US" dirty="0" smtClean="0"/>
              <a:t>Process</a:t>
            </a:r>
            <a:endParaRPr lang="en-US" dirty="0"/>
          </a:p>
        </p:txBody>
      </p:sp>
      <p:sp>
        <p:nvSpPr>
          <p:cNvPr id="3" name="Content Placeholder 2"/>
          <p:cNvSpPr>
            <a:spLocks noGrp="1"/>
          </p:cNvSpPr>
          <p:nvPr>
            <p:ph idx="1"/>
          </p:nvPr>
        </p:nvSpPr>
        <p:spPr/>
        <p:txBody>
          <a:bodyPr/>
          <a:lstStyle/>
          <a:p>
            <a:pPr algn="l" rtl="0"/>
            <a:r>
              <a:rPr lang="en-US" dirty="0" smtClean="0"/>
              <a:t>In the next few slides we will try to describe our Development process in different aspects, we will divide the development into three main ideas:</a:t>
            </a:r>
          </a:p>
          <a:p>
            <a:pPr lvl="1" algn="l" rtl="0"/>
            <a:r>
              <a:rPr lang="en-US" dirty="0" smtClean="0"/>
              <a:t>The Software Development aspect </a:t>
            </a:r>
            <a:r>
              <a:rPr lang="en-US" dirty="0"/>
              <a:t>which mainly deals </a:t>
            </a:r>
            <a:r>
              <a:rPr lang="en-US" dirty="0" smtClean="0"/>
              <a:t>with software changes during the work, refactoring and design patterns usage.</a:t>
            </a:r>
          </a:p>
          <a:p>
            <a:pPr lvl="1" algn="l" rtl="0"/>
            <a:r>
              <a:rPr lang="en-US" dirty="0"/>
              <a:t>The Team work aspect which mainly deals with the tasks distribution, equality, work efficiency and main workflow</a:t>
            </a:r>
            <a:r>
              <a:rPr lang="en-US" dirty="0" smtClean="0"/>
              <a:t>.</a:t>
            </a:r>
          </a:p>
          <a:p>
            <a:pPr lvl="1" algn="l" rtl="0"/>
            <a:r>
              <a:rPr lang="en-US" dirty="0"/>
              <a:t>Development </a:t>
            </a:r>
            <a:r>
              <a:rPr lang="en-US" dirty="0" smtClean="0"/>
              <a:t>Tools we used and the affect of these on the process and software </a:t>
            </a:r>
            <a:endParaRPr lang="en-US" dirty="0"/>
          </a:p>
          <a:p>
            <a:pPr lvl="1" algn="l" rtl="0"/>
            <a:endParaRPr lang="en-US" dirty="0"/>
          </a:p>
        </p:txBody>
      </p:sp>
    </p:spTree>
    <p:extLst>
      <p:ext uri="{BB962C8B-B14F-4D97-AF65-F5344CB8AC3E}">
        <p14:creationId xmlns:p14="http://schemas.microsoft.com/office/powerpoint/2010/main" val="2616380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Behind The Curtains: The Development </a:t>
            </a:r>
            <a:r>
              <a:rPr lang="en-US" dirty="0" smtClean="0"/>
              <a:t>Process (CONT.)</a:t>
            </a:r>
            <a:endParaRPr lang="en-US" dirty="0"/>
          </a:p>
        </p:txBody>
      </p:sp>
      <p:sp>
        <p:nvSpPr>
          <p:cNvPr id="3" name="Content Placeholder 2"/>
          <p:cNvSpPr>
            <a:spLocks noGrp="1"/>
          </p:cNvSpPr>
          <p:nvPr>
            <p:ph idx="1"/>
          </p:nvPr>
        </p:nvSpPr>
        <p:spPr/>
        <p:txBody>
          <a:bodyPr>
            <a:normAutofit fontScale="77500" lnSpcReduction="20000"/>
          </a:bodyPr>
          <a:lstStyle/>
          <a:p>
            <a:pPr algn="l" rtl="0"/>
            <a:r>
              <a:rPr lang="en-US" dirty="0"/>
              <a:t>The Software </a:t>
            </a:r>
            <a:r>
              <a:rPr lang="en-US" dirty="0" smtClean="0"/>
              <a:t>Development process</a:t>
            </a:r>
          </a:p>
          <a:p>
            <a:pPr lvl="1" algn="l" rtl="0"/>
            <a:r>
              <a:rPr lang="en-US" dirty="0" smtClean="0"/>
              <a:t>The Initial software (after the second iteration) contained CMD client and Server, it was already a bit different from the original specs because of lack of full understanding of the demands, which were clarified during the code writing. There were no design pattern in the code, due to lack of knowledge about patterns, and the code was never refactored yet.</a:t>
            </a:r>
          </a:p>
          <a:p>
            <a:pPr lvl="1" algn="l" rtl="0"/>
            <a:r>
              <a:rPr lang="en-US" dirty="0" smtClean="0"/>
              <a:t>Because of the demand to Create GUI application for the client, medium scale refactoring was needed to the client lower layers.</a:t>
            </a:r>
          </a:p>
          <a:p>
            <a:pPr lvl="1" algn="l" rtl="0"/>
            <a:r>
              <a:rPr lang="en-US" dirty="0" smtClean="0"/>
              <a:t>After inserting the upper GUI layer , design patter was needed – to minimize the refactoring in the lower layers, we wanted that the change in the “old” logic manager will cause a change in the GUI layer, in order to design this behavior in the right way we refactored the code and added the MVC design pattern.  The Massage Handler and all the layers beneath weren't changed. </a:t>
            </a:r>
          </a:p>
          <a:p>
            <a:pPr marL="292608" lvl="1" indent="0" algn="l" rtl="0">
              <a:buNone/>
            </a:pPr>
            <a:r>
              <a:rPr lang="en-US" dirty="0" smtClean="0"/>
              <a:t> </a:t>
            </a:r>
            <a:br>
              <a:rPr lang="en-US" dirty="0" smtClean="0"/>
            </a:br>
            <a:r>
              <a:rPr lang="en-US" dirty="0" smtClean="0"/>
              <a:t>  </a:t>
            </a:r>
          </a:p>
          <a:p>
            <a:pPr lvl="2" algn="l" rtl="0"/>
            <a:endParaRPr lang="en-US" dirty="0"/>
          </a:p>
        </p:txBody>
      </p:sp>
    </p:spTree>
    <p:extLst>
      <p:ext uri="{BB962C8B-B14F-4D97-AF65-F5344CB8AC3E}">
        <p14:creationId xmlns:p14="http://schemas.microsoft.com/office/powerpoint/2010/main" val="11441159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Behind The Curtains: The Development </a:t>
            </a:r>
            <a:r>
              <a:rPr lang="en-US" dirty="0" smtClean="0"/>
              <a:t>Process (CONT.)</a:t>
            </a:r>
            <a:endParaRPr lang="en-US" dirty="0"/>
          </a:p>
        </p:txBody>
      </p:sp>
      <p:sp>
        <p:nvSpPr>
          <p:cNvPr id="3" name="Content Placeholder 2"/>
          <p:cNvSpPr>
            <a:spLocks noGrp="1"/>
          </p:cNvSpPr>
          <p:nvPr>
            <p:ph idx="1"/>
          </p:nvPr>
        </p:nvSpPr>
        <p:spPr/>
        <p:txBody>
          <a:bodyPr>
            <a:normAutofit fontScale="77500" lnSpcReduction="20000"/>
          </a:bodyPr>
          <a:lstStyle/>
          <a:p>
            <a:pPr algn="l" rtl="0"/>
            <a:r>
              <a:rPr lang="en-US" dirty="0"/>
              <a:t>The Software </a:t>
            </a:r>
            <a:r>
              <a:rPr lang="en-US" dirty="0" smtClean="0"/>
              <a:t>Development process (CONT.)</a:t>
            </a:r>
          </a:p>
          <a:p>
            <a:pPr lvl="1" algn="l" rtl="0"/>
            <a:r>
              <a:rPr lang="en-US" dirty="0" smtClean="0"/>
              <a:t>In the third iteration we also added the SQL Database in the server side which caused a pretty  </a:t>
            </a:r>
            <a:r>
              <a:rPr lang="en-US" dirty="0"/>
              <a:t>l</a:t>
            </a:r>
            <a:r>
              <a:rPr lang="en-US" dirty="0" smtClean="0"/>
              <a:t>arge scale refactoring, all the data layer was removed and replaced with methods to retrieve the data from the database, the most of the API through which the LogicMannager communicated with the data layer wasn’t changed, only the methods content were changed to SQL statement instead of regular getters/setters.  </a:t>
            </a:r>
          </a:p>
          <a:p>
            <a:pPr lvl="1" algn="l" rtl="0"/>
            <a:r>
              <a:rPr lang="en-US" dirty="0" smtClean="0"/>
              <a:t>In the forth iteration we developed the web server into which we imported the same </a:t>
            </a:r>
            <a:r>
              <a:rPr lang="en-US" dirty="0"/>
              <a:t>LogicMannager </a:t>
            </a:r>
            <a:r>
              <a:rPr lang="en-US" dirty="0" smtClean="0"/>
              <a:t>with the Database layer. We did not use any special design patterns in the web server mostly due to the fact that WEB development was new to us and complicated enough.</a:t>
            </a:r>
          </a:p>
          <a:p>
            <a:pPr lvl="1" algn="l" rtl="0"/>
            <a:r>
              <a:rPr lang="en-US" dirty="0" smtClean="0"/>
              <a:t>The final transition to Ajax usage was the most painful in the   </a:t>
            </a:r>
            <a:br>
              <a:rPr lang="en-US" dirty="0" smtClean="0"/>
            </a:br>
            <a:r>
              <a:rPr lang="en-US" dirty="0" smtClean="0"/>
              <a:t> project, we didn’t fully understand the web platform and the initial design wasn’t so good, adding Ajax to the server led to vary big changes in the web design and rewriting a lot of asp, JavaScript and c# </a:t>
            </a:r>
            <a:r>
              <a:rPr lang="en-US" dirty="0"/>
              <a:t>code, along with adding code  support in the </a:t>
            </a:r>
            <a:r>
              <a:rPr lang="en-US" dirty="0" smtClean="0"/>
              <a:t>LogicMannager. </a:t>
            </a:r>
            <a:br>
              <a:rPr lang="en-US" dirty="0" smtClean="0"/>
            </a:br>
            <a:r>
              <a:rPr lang="en-US" dirty="0" smtClean="0"/>
              <a:t>  </a:t>
            </a:r>
          </a:p>
          <a:p>
            <a:pPr lvl="2" algn="l" rtl="0"/>
            <a:endParaRPr lang="en-US" dirty="0"/>
          </a:p>
        </p:txBody>
      </p:sp>
    </p:spTree>
    <p:extLst>
      <p:ext uri="{BB962C8B-B14F-4D97-AF65-F5344CB8AC3E}">
        <p14:creationId xmlns:p14="http://schemas.microsoft.com/office/powerpoint/2010/main" val="33388611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Behind The Curtains: The Development </a:t>
            </a:r>
            <a:r>
              <a:rPr lang="en-US" dirty="0" smtClean="0"/>
              <a:t>Process </a:t>
            </a:r>
            <a:r>
              <a:rPr lang="en-US" dirty="0"/>
              <a:t>(CONT)</a:t>
            </a:r>
          </a:p>
        </p:txBody>
      </p:sp>
      <p:sp>
        <p:nvSpPr>
          <p:cNvPr id="4" name="Content Placeholder 2"/>
          <p:cNvSpPr>
            <a:spLocks noGrp="1"/>
          </p:cNvSpPr>
          <p:nvPr>
            <p:ph idx="1"/>
          </p:nvPr>
        </p:nvSpPr>
        <p:spPr>
          <a:xfrm>
            <a:off x="457200" y="1609416"/>
            <a:ext cx="7239000" cy="4846320"/>
          </a:xfrm>
        </p:spPr>
        <p:txBody>
          <a:bodyPr>
            <a:normAutofit fontScale="92500" lnSpcReduction="20000"/>
          </a:bodyPr>
          <a:lstStyle/>
          <a:p>
            <a:pPr algn="l" rtl="0"/>
            <a:r>
              <a:rPr lang="en-US" dirty="0"/>
              <a:t>The </a:t>
            </a:r>
            <a:r>
              <a:rPr lang="en-US" dirty="0" smtClean="0"/>
              <a:t>team work </a:t>
            </a:r>
            <a:r>
              <a:rPr lang="en-US" dirty="0"/>
              <a:t>aspect</a:t>
            </a:r>
            <a:r>
              <a:rPr lang="en-US" dirty="0" smtClean="0"/>
              <a:t> along the Development</a:t>
            </a:r>
          </a:p>
          <a:p>
            <a:pPr lvl="1" algn="l" rtl="0"/>
            <a:r>
              <a:rPr lang="en-US" dirty="0" smtClean="0"/>
              <a:t>Every iteration, in the firs week we made so called “Furom </a:t>
            </a:r>
            <a:r>
              <a:rPr lang="en-US" dirty="0"/>
              <a:t>M</a:t>
            </a:r>
            <a:r>
              <a:rPr lang="en-US" dirty="0" smtClean="0"/>
              <a:t>eeting” on which we reviewed the work done so far, analyzed the new demands and tasks were divided. We met once again in the middle of  the iteration</a:t>
            </a:r>
          </a:p>
          <a:p>
            <a:pPr lvl="1" algn="l" rtl="0"/>
            <a:r>
              <a:rPr lang="en-US" dirty="0" smtClean="0"/>
              <a:t>Some times the division of labor wasn’t balanced intentionally due to other courses burden, or other events, in other occasions the lack of balance </a:t>
            </a:r>
            <a:r>
              <a:rPr lang="en-US" dirty="0"/>
              <a:t>caused </a:t>
            </a:r>
            <a:r>
              <a:rPr lang="en-US" dirty="0" smtClean="0"/>
              <a:t>by misunderstanding of the complexity of the tasks.</a:t>
            </a:r>
          </a:p>
          <a:p>
            <a:pPr lvl="1" algn="l" rtl="0"/>
            <a:r>
              <a:rPr lang="en-US" dirty="0" smtClean="0"/>
              <a:t>In conclusion we think we could use the team’s size more efficiently, maybe that could happened if we met more times during the iteration.</a:t>
            </a:r>
          </a:p>
          <a:p>
            <a:pPr lvl="1" algn="l" rtl="0"/>
            <a:r>
              <a:rPr lang="en-US" dirty="0" smtClean="0"/>
              <a:t>We believe that also using task manager tool would of helped us be more efficient and balanced. </a:t>
            </a:r>
            <a:br>
              <a:rPr lang="en-US" dirty="0" smtClean="0"/>
            </a:br>
            <a:r>
              <a:rPr lang="en-US" dirty="0" smtClean="0"/>
              <a:t>  </a:t>
            </a:r>
          </a:p>
          <a:p>
            <a:pPr lvl="2" algn="l" rtl="0"/>
            <a:endParaRPr lang="en-US" dirty="0"/>
          </a:p>
        </p:txBody>
      </p:sp>
    </p:spTree>
    <p:extLst>
      <p:ext uri="{BB962C8B-B14F-4D97-AF65-F5344CB8AC3E}">
        <p14:creationId xmlns:p14="http://schemas.microsoft.com/office/powerpoint/2010/main" val="2503760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Behind The Curtains: The Development </a:t>
            </a:r>
            <a:r>
              <a:rPr lang="en-US" dirty="0" smtClean="0"/>
              <a:t>Process </a:t>
            </a:r>
            <a:r>
              <a:rPr lang="en-US" dirty="0"/>
              <a:t>(</a:t>
            </a:r>
            <a:r>
              <a:rPr lang="en-US" dirty="0" smtClean="0"/>
              <a:t>CONT.)</a:t>
            </a:r>
            <a:endParaRPr lang="en-US" dirty="0"/>
          </a:p>
        </p:txBody>
      </p:sp>
      <p:sp>
        <p:nvSpPr>
          <p:cNvPr id="4" name="Content Placeholder 2"/>
          <p:cNvSpPr>
            <a:spLocks noGrp="1"/>
          </p:cNvSpPr>
          <p:nvPr>
            <p:ph idx="1"/>
          </p:nvPr>
        </p:nvSpPr>
        <p:spPr>
          <a:xfrm>
            <a:off x="457200" y="1609416"/>
            <a:ext cx="7239000" cy="4846320"/>
          </a:xfrm>
        </p:spPr>
        <p:txBody>
          <a:bodyPr>
            <a:normAutofit fontScale="92500" lnSpcReduction="20000"/>
          </a:bodyPr>
          <a:lstStyle/>
          <a:p>
            <a:pPr algn="l" rtl="0"/>
            <a:r>
              <a:rPr lang="en-US" dirty="0" smtClean="0"/>
              <a:t>Development Tools overview</a:t>
            </a:r>
          </a:p>
          <a:p>
            <a:pPr lvl="1" algn="l" rtl="0"/>
            <a:r>
              <a:rPr lang="en-US" dirty="0" smtClean="0"/>
              <a:t>Along the software development </a:t>
            </a:r>
            <a:r>
              <a:rPr lang="en-US" dirty="0"/>
              <a:t>We used SVN to synchronize the software between </a:t>
            </a:r>
            <a:r>
              <a:rPr lang="en-US" dirty="0" smtClean="0"/>
              <a:t>us (we used Google server services). It was a vary good experience, though it took some time to learn how to use the SVN properly. In </a:t>
            </a:r>
            <a:r>
              <a:rPr lang="en-US" dirty="0"/>
              <a:t>retrospect </a:t>
            </a:r>
            <a:r>
              <a:rPr lang="en-US" dirty="0" smtClean="0"/>
              <a:t>we should of write more comments after each commit to SVN, it would of help us synchronize on the new changes made </a:t>
            </a:r>
          </a:p>
          <a:p>
            <a:pPr lvl="1" algn="l" rtl="0"/>
            <a:r>
              <a:rPr lang="en-US" dirty="0" smtClean="0"/>
              <a:t>To keep tracking of the task status we used the phone.. Which was replaced by *.txt file in the DROPBOX. Like said before we should have used task manager tool.</a:t>
            </a:r>
          </a:p>
          <a:p>
            <a:pPr lvl="1" algn="l" rtl="0"/>
            <a:r>
              <a:rPr lang="en-US" dirty="0" smtClean="0"/>
              <a:t>As we started the project we used TDD development which was abandoned, because of the transition to GUI application, and lack of time.</a:t>
            </a:r>
          </a:p>
          <a:p>
            <a:pPr lvl="1" algn="l" rtl="0"/>
            <a:r>
              <a:rPr lang="en-US" dirty="0" smtClean="0"/>
              <a:t>Unit tests where written to test the main Logic layers    </a:t>
            </a:r>
            <a:br>
              <a:rPr lang="en-US" dirty="0" smtClean="0"/>
            </a:br>
            <a:r>
              <a:rPr lang="en-US" dirty="0" smtClean="0"/>
              <a:t>  </a:t>
            </a:r>
          </a:p>
          <a:p>
            <a:pPr lvl="2" algn="l" rtl="0"/>
            <a:endParaRPr lang="en-US" dirty="0"/>
          </a:p>
        </p:txBody>
      </p:sp>
    </p:spTree>
    <p:extLst>
      <p:ext uri="{BB962C8B-B14F-4D97-AF65-F5344CB8AC3E}">
        <p14:creationId xmlns:p14="http://schemas.microsoft.com/office/powerpoint/2010/main" val="21669439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Analysis  &amp; </a:t>
            </a:r>
            <a:r>
              <a:rPr lang="en-US" dirty="0" smtClean="0"/>
              <a:t>Conclusions</a:t>
            </a:r>
            <a:endParaRPr lang="en-US" dirty="0"/>
          </a:p>
        </p:txBody>
      </p:sp>
      <p:sp>
        <p:nvSpPr>
          <p:cNvPr id="3" name="Content Placeholder 2"/>
          <p:cNvSpPr>
            <a:spLocks noGrp="1"/>
          </p:cNvSpPr>
          <p:nvPr>
            <p:ph idx="1"/>
          </p:nvPr>
        </p:nvSpPr>
        <p:spPr/>
        <p:txBody>
          <a:bodyPr>
            <a:normAutofit fontScale="92500" lnSpcReduction="10000"/>
          </a:bodyPr>
          <a:lstStyle/>
          <a:p>
            <a:pPr algn="l" rtl="0"/>
            <a:r>
              <a:rPr lang="en-US" dirty="0" smtClean="0"/>
              <a:t>In General we learned a lot  in this project, about teamwork, programming in large group, developing WEB application and working with tools like SVN and Visual Studios. The next few bullets refer to our after work analysis and conclusions.</a:t>
            </a:r>
          </a:p>
          <a:p>
            <a:pPr lvl="1" algn="l" rtl="0"/>
            <a:r>
              <a:rPr lang="en-US" dirty="0" smtClean="0"/>
              <a:t>It is harder to develop software in bigger groups, and it require more synchronization between the team members, we think that a task management tool is essential  to better organization.</a:t>
            </a:r>
          </a:p>
          <a:p>
            <a:pPr lvl="1" algn="l" rtl="0"/>
            <a:r>
              <a:rPr lang="en-US" dirty="0" smtClean="0"/>
              <a:t>It is hard to keep the code clean and consistent, so codding standards are essential, in the next project we surely will define them better then the txt file we defined this time. </a:t>
            </a:r>
          </a:p>
        </p:txBody>
      </p:sp>
    </p:spTree>
    <p:extLst>
      <p:ext uri="{BB962C8B-B14F-4D97-AF65-F5344CB8AC3E}">
        <p14:creationId xmlns:p14="http://schemas.microsoft.com/office/powerpoint/2010/main" val="734019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Analysis  &amp; </a:t>
            </a:r>
            <a:r>
              <a:rPr lang="en-US" dirty="0" smtClean="0"/>
              <a:t>Conclusions</a:t>
            </a:r>
            <a:endParaRPr lang="en-US" dirty="0"/>
          </a:p>
        </p:txBody>
      </p:sp>
      <p:sp>
        <p:nvSpPr>
          <p:cNvPr id="3" name="Content Placeholder 2"/>
          <p:cNvSpPr>
            <a:spLocks noGrp="1"/>
          </p:cNvSpPr>
          <p:nvPr>
            <p:ph idx="1"/>
          </p:nvPr>
        </p:nvSpPr>
        <p:spPr/>
        <p:txBody>
          <a:bodyPr>
            <a:normAutofit/>
          </a:bodyPr>
          <a:lstStyle/>
          <a:p>
            <a:pPr lvl="1" algn="l" rtl="0"/>
            <a:r>
              <a:rPr lang="en-US" dirty="0" smtClean="0"/>
              <a:t>Every programmer should take responsibility on the code he wrote and fully understand it, and write some comments. At the final days of the software development we found ourselves with no fully understanding of the code because each team member modified functions he did not wrote –&gt; because of that no programmer took responsibility on these code segments.</a:t>
            </a:r>
          </a:p>
          <a:p>
            <a:pPr lvl="1" algn="l" rtl="0"/>
            <a:r>
              <a:rPr lang="en-US" dirty="0" smtClean="0"/>
              <a:t>At least one developer should understand the full flow of the code, or else all the programmers live in their own functions and the integration becomes harder.</a:t>
            </a:r>
          </a:p>
          <a:p>
            <a:pPr lvl="1" algn="l" rtl="0"/>
            <a:endParaRPr lang="en-US" dirty="0" smtClean="0"/>
          </a:p>
        </p:txBody>
      </p:sp>
    </p:spTree>
    <p:extLst>
      <p:ext uri="{BB962C8B-B14F-4D97-AF65-F5344CB8AC3E}">
        <p14:creationId xmlns:p14="http://schemas.microsoft.com/office/powerpoint/2010/main" val="2363644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endParaRPr lang="he-IL" dirty="0"/>
          </a:p>
        </p:txBody>
      </p:sp>
      <p:sp>
        <p:nvSpPr>
          <p:cNvPr id="3" name="Content Placeholder 2"/>
          <p:cNvSpPr>
            <a:spLocks noGrp="1"/>
          </p:cNvSpPr>
          <p:nvPr>
            <p:ph idx="1"/>
          </p:nvPr>
        </p:nvSpPr>
        <p:spPr>
          <a:xfrm>
            <a:off x="323528" y="1628800"/>
            <a:ext cx="7931224" cy="4846320"/>
          </a:xfrm>
        </p:spPr>
        <p:txBody>
          <a:bodyPr>
            <a:normAutofit/>
          </a:bodyPr>
          <a:lstStyle/>
          <a:p>
            <a:pPr algn="l" rtl="0"/>
            <a:r>
              <a:rPr lang="en-US" dirty="0" smtClean="0"/>
              <a:t>System Structure – Layered View</a:t>
            </a:r>
          </a:p>
          <a:p>
            <a:pPr algn="l" rtl="0"/>
            <a:r>
              <a:rPr lang="en-US" dirty="0"/>
              <a:t>System S</a:t>
            </a:r>
            <a:r>
              <a:rPr lang="en-US" dirty="0" smtClean="0"/>
              <a:t>tructure </a:t>
            </a:r>
            <a:r>
              <a:rPr lang="en-US" dirty="0"/>
              <a:t>– </a:t>
            </a:r>
            <a:r>
              <a:rPr lang="en-US" dirty="0" smtClean="0"/>
              <a:t>Class View</a:t>
            </a:r>
          </a:p>
          <a:p>
            <a:pPr algn="l" rtl="0"/>
            <a:r>
              <a:rPr lang="en-US" dirty="0" smtClean="0"/>
              <a:t>Server Workflow (Lower Layers</a:t>
            </a:r>
            <a:r>
              <a:rPr lang="en-US" dirty="0" smtClean="0"/>
              <a:t>)</a:t>
            </a:r>
          </a:p>
          <a:p>
            <a:pPr algn="l" rtl="0"/>
            <a:r>
              <a:rPr lang="en-US" dirty="0"/>
              <a:t>Server </a:t>
            </a:r>
            <a:r>
              <a:rPr lang="en-US" dirty="0" smtClean="0"/>
              <a:t>Workflow (Sequence Diagram)</a:t>
            </a:r>
            <a:endParaRPr lang="en-US" dirty="0" smtClean="0"/>
          </a:p>
          <a:p>
            <a:pPr algn="l" rtl="0"/>
            <a:r>
              <a:rPr lang="en-US" dirty="0" smtClean="0"/>
              <a:t>Client Application </a:t>
            </a:r>
            <a:r>
              <a:rPr lang="en-US" dirty="0" smtClean="0"/>
              <a:t>Workflow.</a:t>
            </a:r>
          </a:p>
          <a:p>
            <a:pPr algn="l" rtl="0"/>
            <a:r>
              <a:rPr lang="en-US" dirty="0"/>
              <a:t>Client Application </a:t>
            </a:r>
            <a:r>
              <a:rPr lang="en-US" dirty="0" smtClean="0"/>
              <a:t>Workflow</a:t>
            </a:r>
            <a:r>
              <a:rPr lang="en-US" dirty="0"/>
              <a:t> </a:t>
            </a:r>
            <a:r>
              <a:rPr lang="en-US" dirty="0" smtClean="0"/>
              <a:t>(Sequence </a:t>
            </a:r>
            <a:r>
              <a:rPr lang="en-US" dirty="0"/>
              <a:t>Diagram</a:t>
            </a:r>
            <a:r>
              <a:rPr lang="en-US" dirty="0" smtClean="0"/>
              <a:t>)</a:t>
            </a:r>
            <a:endParaRPr lang="en-US" dirty="0" smtClean="0"/>
          </a:p>
          <a:p>
            <a:pPr algn="l" rtl="0"/>
            <a:r>
              <a:rPr lang="en-US" dirty="0" smtClean="0"/>
              <a:t>Product VS </a:t>
            </a:r>
            <a:r>
              <a:rPr lang="en-US" dirty="0" smtClean="0"/>
              <a:t>Original Specification Documents</a:t>
            </a:r>
            <a:endParaRPr lang="en-US" dirty="0" smtClean="0"/>
          </a:p>
          <a:p>
            <a:pPr algn="l" rtl="0"/>
            <a:r>
              <a:rPr lang="en-US" dirty="0" smtClean="0"/>
              <a:t>Behind The </a:t>
            </a:r>
            <a:r>
              <a:rPr lang="en-US" dirty="0" smtClean="0"/>
              <a:t>Curtains: </a:t>
            </a:r>
            <a:r>
              <a:rPr lang="en-US" dirty="0" smtClean="0"/>
              <a:t>The Development Proc</a:t>
            </a:r>
            <a:r>
              <a:rPr lang="en-US" dirty="0" smtClean="0"/>
              <a:t>.</a:t>
            </a:r>
          </a:p>
          <a:p>
            <a:pPr algn="l" rtl="0"/>
            <a:r>
              <a:rPr lang="en-US" dirty="0" smtClean="0"/>
              <a:t>Analysis  &amp; Conclusions</a:t>
            </a:r>
            <a:endParaRPr lang="en-US" dirty="0"/>
          </a:p>
          <a:p>
            <a:pPr algn="l" rtl="0"/>
            <a:endParaRPr lang="en-US" dirty="0" smtClean="0"/>
          </a:p>
          <a:p>
            <a:pPr algn="l" rtl="0"/>
            <a:endParaRPr lang="en-US" dirty="0" smtClean="0"/>
          </a:p>
          <a:p>
            <a:pPr algn="l" rtl="0"/>
            <a:endParaRPr lang="en-US" dirty="0"/>
          </a:p>
          <a:p>
            <a:pPr algn="l" rtl="0"/>
            <a:endParaRPr lang="en-US" dirty="0" smtClean="0"/>
          </a:p>
          <a:p>
            <a:pPr algn="l" rtl="0"/>
            <a:endParaRPr lang="he-IL" dirty="0"/>
          </a:p>
        </p:txBody>
      </p:sp>
    </p:spTree>
    <p:extLst>
      <p:ext uri="{BB962C8B-B14F-4D97-AF65-F5344CB8AC3E}">
        <p14:creationId xmlns:p14="http://schemas.microsoft.com/office/powerpoint/2010/main" val="2753615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Summery </a:t>
            </a:r>
            <a:endParaRPr lang="en-US" dirty="0"/>
          </a:p>
        </p:txBody>
      </p:sp>
      <p:sp>
        <p:nvSpPr>
          <p:cNvPr id="3" name="Content Placeholder 2"/>
          <p:cNvSpPr>
            <a:spLocks noGrp="1"/>
          </p:cNvSpPr>
          <p:nvPr>
            <p:ph idx="1"/>
          </p:nvPr>
        </p:nvSpPr>
        <p:spPr/>
        <p:txBody>
          <a:bodyPr>
            <a:normAutofit fontScale="92500"/>
          </a:bodyPr>
          <a:lstStyle/>
          <a:p>
            <a:pPr marL="0" indent="0" algn="l" rtl="0">
              <a:buNone/>
            </a:pPr>
            <a:r>
              <a:rPr lang="en-US" dirty="0" smtClean="0"/>
              <a:t>In Conclusion it was good programming experience, we enjoyed working on the project together, and observe the birth of a new product.</a:t>
            </a:r>
          </a:p>
          <a:p>
            <a:pPr marL="0" indent="0" algn="l" rtl="0">
              <a:buNone/>
            </a:pPr>
            <a:r>
              <a:rPr lang="en-US" dirty="0" smtClean="0"/>
              <a:t>In our opinion the course flow was good, the submission policies were flexible, and the guidance was good. </a:t>
            </a:r>
          </a:p>
          <a:p>
            <a:pPr marL="0" indent="0" algn="l" rtl="0">
              <a:buNone/>
            </a:pPr>
            <a:r>
              <a:rPr lang="en-US" dirty="0" smtClean="0"/>
              <a:t>One point for improvement- In our opinion there were too many </a:t>
            </a:r>
            <a:r>
              <a:rPr lang="en-US" dirty="0"/>
              <a:t>new topics to </a:t>
            </a:r>
            <a:r>
              <a:rPr lang="en-US" dirty="0" smtClean="0"/>
              <a:t>learn, and a good references from your side could help us a lot, we feel that we spent more time on searching the net for information and references then learning the topics in deeper manner. </a:t>
            </a:r>
            <a:endParaRPr lang="en-US" dirty="0"/>
          </a:p>
        </p:txBody>
      </p:sp>
    </p:spTree>
    <p:extLst>
      <p:ext uri="{BB962C8B-B14F-4D97-AF65-F5344CB8AC3E}">
        <p14:creationId xmlns:p14="http://schemas.microsoft.com/office/powerpoint/2010/main" val="915708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7764" y="692696"/>
            <a:ext cx="3168352" cy="1584176"/>
          </a:xfrm>
        </p:spPr>
        <p:txBody>
          <a:bodyPr>
            <a:normAutofit/>
          </a:bodyPr>
          <a:lstStyle/>
          <a:p>
            <a:r>
              <a:rPr lang="en-US" sz="7200" dirty="0" smtClean="0"/>
              <a:t>Furom</a:t>
            </a:r>
            <a:endParaRPr lang="en-US" sz="7200" dirty="0"/>
          </a:p>
        </p:txBody>
      </p:sp>
      <p:sp>
        <p:nvSpPr>
          <p:cNvPr id="4" name="Title 1"/>
          <p:cNvSpPr txBox="1">
            <a:spLocks/>
          </p:cNvSpPr>
          <p:nvPr/>
        </p:nvSpPr>
        <p:spPr>
          <a:xfrm>
            <a:off x="971600" y="2420888"/>
            <a:ext cx="6120680" cy="648072"/>
          </a:xfrm>
          <a:prstGeom prst="rect">
            <a:avLst/>
          </a:prstGeom>
        </p:spPr>
        <p:txBody>
          <a:bodyPr vert="horz" lIns="45720" tIns="0" rIns="45720" bIns="0" anchor="b" anchorCtr="0">
            <a:normAutofit/>
          </a:bodyPr>
          <a:lstStyle>
            <a:lvl1pPr algn="l" rtl="1"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r>
              <a:rPr lang="en-US" sz="3200" cap="none"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Harlow Solid Italic" pitchFamily="82" charset="0"/>
              </a:rPr>
              <a:t>Probably the best forum in the world</a:t>
            </a:r>
            <a:endParaRPr lang="en-US" sz="3200" cap="none"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Harlow Solid Italic" pitchFamily="82" charset="0"/>
            </a:endParaRPr>
          </a:p>
        </p:txBody>
      </p:sp>
      <p:sp>
        <p:nvSpPr>
          <p:cNvPr id="6" name="Title 1"/>
          <p:cNvSpPr txBox="1">
            <a:spLocks/>
          </p:cNvSpPr>
          <p:nvPr/>
        </p:nvSpPr>
        <p:spPr>
          <a:xfrm>
            <a:off x="4211960" y="5667654"/>
            <a:ext cx="3060340" cy="1080120"/>
          </a:xfrm>
          <a:prstGeom prst="rect">
            <a:avLst/>
          </a:prstGeom>
        </p:spPr>
        <p:txBody>
          <a:bodyPr vert="horz" lIns="45720" tIns="0" rIns="45720" bIns="0" anchor="b" anchorCtr="0">
            <a:normAutofit fontScale="62500" lnSpcReduction="20000"/>
          </a:bodyPr>
          <a:lstStyle>
            <a:lvl1pPr algn="l" rtl="1"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r>
              <a:rPr lang="en-US" sz="3200" b="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Harlow Solid Italic" pitchFamily="82" charset="0"/>
              </a:rPr>
              <a:t/>
            </a:r>
            <a:br>
              <a:rPr lang="en-US" sz="3200" b="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Harlow Solid Italic" pitchFamily="82" charset="0"/>
              </a:rPr>
            </a:br>
            <a:r>
              <a:rPr lang="en-US" sz="9600" b="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Harlow Solid Italic" pitchFamily="82" charset="0"/>
              </a:rPr>
              <a:t>The End</a:t>
            </a:r>
            <a:endParaRPr lang="en-US" sz="9600" b="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Harlow Solid Italic" pitchFamily="82" charset="0"/>
            </a:endParaRPr>
          </a:p>
        </p:txBody>
      </p:sp>
      <p:pic>
        <p:nvPicPr>
          <p:cNvPr id="3075" name="Picture 3" descr="C:\Users\Vadi\Desktop\furom\WebForum\boss.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416316" y="6021288"/>
            <a:ext cx="576064" cy="57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164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System </a:t>
            </a:r>
            <a:r>
              <a:rPr lang="en-US" dirty="0"/>
              <a:t>Structure – </a:t>
            </a:r>
            <a:r>
              <a:rPr lang="en-US" dirty="0" smtClean="0"/>
              <a:t/>
            </a:r>
            <a:br>
              <a:rPr lang="en-US" dirty="0" smtClean="0"/>
            </a:br>
            <a:r>
              <a:rPr lang="en-US" dirty="0" smtClean="0"/>
              <a:t> Layered View: </a:t>
            </a:r>
            <a:r>
              <a:rPr lang="en-US" dirty="0" err="1" smtClean="0"/>
              <a:t>SeRVER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9761731"/>
              </p:ext>
            </p:extLst>
          </p:nvPr>
        </p:nvGraphicFramePr>
        <p:xfrm>
          <a:off x="457200" y="1609725"/>
          <a:ext cx="7239000" cy="484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11560" y="6525344"/>
            <a:ext cx="6696744" cy="369332"/>
          </a:xfrm>
          <a:prstGeom prst="rect">
            <a:avLst/>
          </a:prstGeom>
          <a:noFill/>
        </p:spPr>
        <p:txBody>
          <a:bodyPr wrap="square" rtlCol="0">
            <a:spAutoFit/>
          </a:bodyPr>
          <a:lstStyle/>
          <a:p>
            <a:r>
              <a:rPr lang="en-US" dirty="0" smtClean="0"/>
              <a:t>* Modules with the same name are the same module</a:t>
            </a:r>
            <a:endParaRPr lang="en-US" dirty="0"/>
          </a:p>
        </p:txBody>
      </p:sp>
    </p:spTree>
    <p:extLst>
      <p:ext uri="{BB962C8B-B14F-4D97-AF65-F5344CB8AC3E}">
        <p14:creationId xmlns:p14="http://schemas.microsoft.com/office/powerpoint/2010/main" val="3138032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57200" y="320040"/>
            <a:ext cx="7239000" cy="1143000"/>
          </a:xfrm>
        </p:spPr>
        <p:txBody>
          <a:bodyPr>
            <a:normAutofit fontScale="90000"/>
          </a:bodyPr>
          <a:lstStyle/>
          <a:p>
            <a:r>
              <a:rPr lang="en-US" dirty="0" smtClean="0"/>
              <a:t/>
            </a:r>
            <a:br>
              <a:rPr lang="en-US" dirty="0" smtClean="0"/>
            </a:br>
            <a:r>
              <a:rPr lang="en-US" dirty="0" smtClean="0"/>
              <a:t>System </a:t>
            </a:r>
            <a:r>
              <a:rPr lang="en-US" dirty="0"/>
              <a:t>Structure – </a:t>
            </a:r>
            <a:r>
              <a:rPr lang="en-US" dirty="0" smtClean="0"/>
              <a:t/>
            </a:r>
            <a:br>
              <a:rPr lang="en-US" dirty="0" smtClean="0"/>
            </a:br>
            <a:r>
              <a:rPr lang="en-US" dirty="0" smtClean="0"/>
              <a:t> Layered View: Client</a:t>
            </a:r>
            <a:endParaRPr lang="en-US" dirty="0"/>
          </a:p>
        </p:txBody>
      </p:sp>
      <p:graphicFrame>
        <p:nvGraphicFramePr>
          <p:cNvPr id="10" name="Content Placeholder 3"/>
          <p:cNvGraphicFramePr>
            <a:graphicFrameLocks noGrp="1"/>
          </p:cNvGraphicFramePr>
          <p:nvPr>
            <p:ph idx="1"/>
            <p:extLst>
              <p:ext uri="{D42A27DB-BD31-4B8C-83A1-F6EECF244321}">
                <p14:modId xmlns:p14="http://schemas.microsoft.com/office/powerpoint/2010/main" val="75645671"/>
              </p:ext>
            </p:extLst>
          </p:nvPr>
        </p:nvGraphicFramePr>
        <p:xfrm>
          <a:off x="457200" y="1609725"/>
          <a:ext cx="7239000" cy="484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611560" y="6525344"/>
            <a:ext cx="6696744" cy="369332"/>
          </a:xfrm>
          <a:prstGeom prst="rect">
            <a:avLst/>
          </a:prstGeom>
          <a:noFill/>
        </p:spPr>
        <p:txBody>
          <a:bodyPr wrap="square" rtlCol="0">
            <a:spAutoFit/>
          </a:bodyPr>
          <a:lstStyle/>
          <a:p>
            <a:r>
              <a:rPr lang="en-US" dirty="0" smtClean="0"/>
              <a:t>* Modules with the same name are the same module</a:t>
            </a:r>
            <a:endParaRPr lang="en-US" dirty="0"/>
          </a:p>
        </p:txBody>
      </p:sp>
    </p:spTree>
    <p:extLst>
      <p:ext uri="{BB962C8B-B14F-4D97-AF65-F5344CB8AC3E}">
        <p14:creationId xmlns:p14="http://schemas.microsoft.com/office/powerpoint/2010/main" val="808458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TCP Server </a:t>
            </a:r>
            <a:r>
              <a:rPr lang="en-US" dirty="0"/>
              <a:t>Workflow </a:t>
            </a:r>
            <a:r>
              <a:rPr lang="en-US" dirty="0" smtClean="0"/>
              <a:t/>
            </a:r>
            <a:br>
              <a:rPr lang="en-US" dirty="0" smtClean="0"/>
            </a:br>
            <a:r>
              <a:rPr lang="en-US" dirty="0" smtClean="0"/>
              <a:t> (</a:t>
            </a:r>
            <a:r>
              <a:rPr lang="en-US" dirty="0"/>
              <a:t>Lower Layers</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662092"/>
              </p:ext>
            </p:extLst>
          </p:nvPr>
        </p:nvGraphicFramePr>
        <p:xfrm>
          <a:off x="4355976" y="1340768"/>
          <a:ext cx="3384376" cy="3240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707727266"/>
              </p:ext>
            </p:extLst>
          </p:nvPr>
        </p:nvGraphicFramePr>
        <p:xfrm>
          <a:off x="251520" y="1556792"/>
          <a:ext cx="4392488" cy="49685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38910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TCP Server </a:t>
            </a:r>
            <a:r>
              <a:rPr lang="en-US" dirty="0"/>
              <a:t>Workflow </a:t>
            </a:r>
            <a:r>
              <a:rPr lang="en-US" dirty="0" smtClean="0"/>
              <a:t/>
            </a:r>
            <a:br>
              <a:rPr lang="en-US" dirty="0" smtClean="0"/>
            </a:br>
            <a:r>
              <a:rPr lang="en-US" dirty="0" smtClean="0"/>
              <a:t> (Sequence Diagram)</a:t>
            </a:r>
            <a:endParaRPr lang="en-US" dirty="0"/>
          </a:p>
        </p:txBody>
      </p:sp>
      <p:pic>
        <p:nvPicPr>
          <p:cNvPr id="1026" name="Picture 2" descr="C:\Users\Vadi\Desktop\seq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69" y="2241691"/>
            <a:ext cx="7956375" cy="4008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065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Server </a:t>
            </a:r>
            <a:r>
              <a:rPr lang="en-US" dirty="0"/>
              <a:t>Workflow </a:t>
            </a:r>
            <a:br>
              <a:rPr lang="en-US" dirty="0"/>
            </a:br>
            <a:r>
              <a:rPr lang="en-US" dirty="0"/>
              <a:t>(Lower Layers)</a:t>
            </a:r>
          </a:p>
        </p:txBody>
      </p:sp>
      <p:sp>
        <p:nvSpPr>
          <p:cNvPr id="3" name="Content Placeholder 2"/>
          <p:cNvSpPr>
            <a:spLocks noGrp="1"/>
          </p:cNvSpPr>
          <p:nvPr>
            <p:ph idx="1"/>
          </p:nvPr>
        </p:nvSpPr>
        <p:spPr/>
        <p:txBody>
          <a:bodyPr/>
          <a:lstStyle/>
          <a:p>
            <a:pPr algn="l" rtl="0"/>
            <a:r>
              <a:rPr lang="en-US" dirty="0" smtClean="0"/>
              <a:t>The lower level of the WEB Forum Server works exactly like the TCP Server without the TCP </a:t>
            </a:r>
            <a:r>
              <a:rPr lang="en-US" dirty="0" smtClean="0">
                <a:sym typeface="Wingdings" pitchFamily="2" charset="2"/>
              </a:rPr>
              <a:t>  - the flow ends in the Database, and do not send information via </a:t>
            </a:r>
            <a:r>
              <a:rPr lang="en-US" dirty="0" err="1" smtClean="0">
                <a:sym typeface="Wingdings" pitchFamily="2" charset="2"/>
              </a:rPr>
              <a:t>tcp</a:t>
            </a:r>
            <a:r>
              <a:rPr lang="en-US" dirty="0" smtClean="0">
                <a:sym typeface="Wingdings" pitchFamily="2" charset="2"/>
              </a:rPr>
              <a:t> protocol.</a:t>
            </a:r>
          </a:p>
          <a:p>
            <a:pPr algn="l" rtl="0"/>
            <a:r>
              <a:rPr lang="en-US" dirty="0" smtClean="0">
                <a:sym typeface="Wingdings" pitchFamily="2" charset="2"/>
              </a:rPr>
              <a:t>The WEB Server communicate directly with the logic manager, there is no need to involve the massage handler (because of the absence of the lower </a:t>
            </a:r>
            <a:r>
              <a:rPr lang="en-US" dirty="0" err="1" smtClean="0">
                <a:sym typeface="Wingdings" pitchFamily="2" charset="2"/>
              </a:rPr>
              <a:t>comunication</a:t>
            </a:r>
            <a:r>
              <a:rPr lang="en-US" dirty="0" smtClean="0">
                <a:sym typeface="Wingdings" pitchFamily="2" charset="2"/>
              </a:rPr>
              <a:t> level – the TCP/IP Layer)</a:t>
            </a:r>
          </a:p>
          <a:p>
            <a:pPr marL="0" indent="0" algn="l" rtl="0">
              <a:buNone/>
            </a:pPr>
            <a:endParaRPr lang="en-US" dirty="0"/>
          </a:p>
        </p:txBody>
      </p:sp>
    </p:spTree>
    <p:extLst>
      <p:ext uri="{BB962C8B-B14F-4D97-AF65-F5344CB8AC3E}">
        <p14:creationId xmlns:p14="http://schemas.microsoft.com/office/powerpoint/2010/main" val="2087241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7239000" cy="91436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Client </a:t>
            </a:r>
            <a:r>
              <a:rPr lang="en-US" dirty="0"/>
              <a:t>Application </a:t>
            </a:r>
            <a:r>
              <a:rPr lang="en-US" dirty="0" smtClean="0"/>
              <a:t>Workflow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6467967"/>
              </p:ext>
            </p:extLst>
          </p:nvPr>
        </p:nvGraphicFramePr>
        <p:xfrm>
          <a:off x="3995936" y="1268760"/>
          <a:ext cx="4132312" cy="3259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988039278"/>
              </p:ext>
            </p:extLst>
          </p:nvPr>
        </p:nvGraphicFramePr>
        <p:xfrm>
          <a:off x="3131840" y="3645024"/>
          <a:ext cx="2304256" cy="28803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545634325"/>
              </p:ext>
            </p:extLst>
          </p:nvPr>
        </p:nvGraphicFramePr>
        <p:xfrm>
          <a:off x="179512" y="1628800"/>
          <a:ext cx="3240360" cy="374441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626261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7239000" cy="914360"/>
          </a:xfrm>
        </p:spPr>
        <p:txBody>
          <a:bodyPr>
            <a:normAutofit fontScale="90000"/>
          </a:bodyPr>
          <a:lstStyle/>
          <a:p>
            <a:pPr rtl="0"/>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Client </a:t>
            </a:r>
            <a:r>
              <a:rPr lang="en-US" dirty="0"/>
              <a:t>Application </a:t>
            </a:r>
            <a:r>
              <a:rPr lang="en-US" dirty="0" smtClean="0"/>
              <a:t>Workflow</a:t>
            </a:r>
            <a:br>
              <a:rPr lang="en-US" dirty="0" smtClean="0"/>
            </a:br>
            <a:r>
              <a:rPr lang="en-US" dirty="0"/>
              <a:t>(Sequence Diagram)</a:t>
            </a:r>
          </a:p>
        </p:txBody>
      </p:sp>
      <p:pic>
        <p:nvPicPr>
          <p:cNvPr id="2050" name="Picture 2" descr="C:\Users\Vadi\Desktop\seq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060848"/>
            <a:ext cx="7900695" cy="41881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0" y="6464677"/>
            <a:ext cx="8352928" cy="369332"/>
          </a:xfrm>
          <a:prstGeom prst="rect">
            <a:avLst/>
          </a:prstGeom>
          <a:noFill/>
        </p:spPr>
        <p:txBody>
          <a:bodyPr wrap="square" rtlCol="0">
            <a:spAutoFit/>
          </a:bodyPr>
          <a:lstStyle/>
          <a:p>
            <a:r>
              <a:rPr lang="en-US" dirty="0" smtClean="0"/>
              <a:t>* In the client side the </a:t>
            </a:r>
            <a:r>
              <a:rPr lang="en-US" dirty="0" err="1" smtClean="0"/>
              <a:t>db</a:t>
            </a:r>
            <a:r>
              <a:rPr lang="en-US" dirty="0" smtClean="0"/>
              <a:t> is a logical database (it is a class not SQL database)</a:t>
            </a:r>
            <a:endParaRPr lang="en-US" dirty="0"/>
          </a:p>
        </p:txBody>
      </p:sp>
    </p:spTree>
    <p:extLst>
      <p:ext uri="{BB962C8B-B14F-4D97-AF65-F5344CB8AC3E}">
        <p14:creationId xmlns:p14="http://schemas.microsoft.com/office/powerpoint/2010/main" val="16254565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1672</TotalTime>
  <Words>1563</Words>
  <Application>Microsoft Office PowerPoint</Application>
  <PresentationFormat>On-screen Show (4:3)</PresentationFormat>
  <Paragraphs>163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Opulent</vt:lpstr>
      <vt:lpstr>Furom</vt:lpstr>
      <vt:lpstr>OVERVIEW </vt:lpstr>
      <vt:lpstr> System Structure –   Layered View: SeRVER</vt:lpstr>
      <vt:lpstr> System Structure –   Layered View: Client</vt:lpstr>
      <vt:lpstr> TCP Server Workflow   (Lower Layers)</vt:lpstr>
      <vt:lpstr> TCP Server Workflow   (Sequence Diagram)</vt:lpstr>
      <vt:lpstr>WEB Server Workflow  (Lower Layers)</vt:lpstr>
      <vt:lpstr>        Client Application Workflow</vt:lpstr>
      <vt:lpstr>         Client Application Workflow (Sequence Diagram)</vt:lpstr>
      <vt:lpstr>Product VS Original Specification Document</vt:lpstr>
      <vt:lpstr>Product VS Original Specification Document (cont.)</vt:lpstr>
      <vt:lpstr>Product VS Original Specification Document (cont.)</vt:lpstr>
      <vt:lpstr>Behind The Curtains: The Development Process</vt:lpstr>
      <vt:lpstr>Behind The Curtains: The Development Process (CONT.)</vt:lpstr>
      <vt:lpstr>Behind The Curtains: The Development Process (CONT.)</vt:lpstr>
      <vt:lpstr>Behind The Curtains: The Development Process (CONT)</vt:lpstr>
      <vt:lpstr>Behind The Curtains: The Development Process (CONT.)</vt:lpstr>
      <vt:lpstr>Analysis  &amp; Conclusions</vt:lpstr>
      <vt:lpstr>Analysis  &amp; Conclusions</vt:lpstr>
      <vt:lpstr>Summery </vt:lpstr>
      <vt:lpstr>Furom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Furom team</dc:title>
  <dc:creator>Niv</dc:creator>
  <cp:lastModifiedBy>Vadi</cp:lastModifiedBy>
  <cp:revision>49</cp:revision>
  <dcterms:created xsi:type="dcterms:W3CDTF">2011-06-10T10:49:21Z</dcterms:created>
  <dcterms:modified xsi:type="dcterms:W3CDTF">2011-06-11T15:01:53Z</dcterms:modified>
</cp:coreProperties>
</file>