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73" r:id="rId10"/>
    <p:sldId id="267" r:id="rId11"/>
    <p:sldId id="265" r:id="rId12"/>
    <p:sldId id="268" r:id="rId13"/>
    <p:sldId id="274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62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DC1C-FA6E-427E-A1A0-FFD07CF2DA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06B3-CA6C-41B1-B306-0AD25BE37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6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406B3-CA6C-41B1-B306-0AD25BE3750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4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9255" y="962185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57500" y="19907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0916" y="3429000"/>
            <a:ext cx="7321484" cy="66684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altLang="en-IN" sz="3200" spc="15" dirty="0" err="1">
                <a:latin typeface="Times New Roman" panose="02020603050405020304"/>
                <a:cs typeface="Times New Roman" panose="02020603050405020304"/>
              </a:rPr>
              <a:t>E.T.Bhagya</a:t>
            </a:r>
            <a:r>
              <a:rPr lang="en-US" altLang="en-IN" sz="3200" spc="15" dirty="0">
                <a:latin typeface="Times New Roman" panose="02020603050405020304"/>
                <a:cs typeface="Times New Roman" panose="02020603050405020304"/>
              </a:rPr>
              <a:t> Sri Lakshmi</a:t>
            </a:r>
          </a:p>
        </p:txBody>
      </p:sp>
      <p:sp>
        <p:nvSpPr>
          <p:cNvPr id="8" name="object 8"/>
          <p:cNvSpPr txBox="1"/>
          <p:nvPr/>
        </p:nvSpPr>
        <p:spPr>
          <a:xfrm flipH="1">
            <a:off x="3581400" y="518474"/>
            <a:ext cx="55531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2800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Cyber Security</a:t>
            </a:r>
            <a:endParaRPr sz="2800" b="1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23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81" y="1709739"/>
            <a:ext cx="10791270" cy="166196"/>
          </a:xfrm>
        </p:spPr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4A755-A937-4A34-8DE5-F350BDB2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181" y="2158739"/>
            <a:ext cx="10791270" cy="3930912"/>
          </a:xfrm>
        </p:spPr>
        <p:txBody>
          <a:bodyPr/>
          <a:lstStyle/>
          <a:p>
            <a:r>
              <a:rPr lang="en-IN" dirty="0"/>
              <a:t>https://github.com/etbhagyasri1223/0322022021-E.T.Bhagya-Sri</a:t>
            </a:r>
          </a:p>
        </p:txBody>
      </p:sp>
    </p:spTree>
    <p:extLst>
      <p:ext uri="{BB962C8B-B14F-4D97-AF65-F5344CB8AC3E}">
        <p14:creationId xmlns:p14="http://schemas.microsoft.com/office/powerpoint/2010/main" val="29643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94788" y="2375556"/>
            <a:ext cx="614583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C557BBA6-AC5C-5F2A-EED6-256F9C2031E8}"/>
              </a:ext>
            </a:extLst>
          </p:cNvPr>
          <p:cNvSpPr/>
          <p:nvPr/>
        </p:nvSpPr>
        <p:spPr>
          <a:xfrm>
            <a:off x="10494835" y="5749968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7">
            <a:extLst>
              <a:ext uri="{FF2B5EF4-FFF2-40B4-BE49-F238E27FC236}">
                <a16:creationId xmlns:a16="http://schemas.microsoft.com/office/drawing/2014/main" id="{58EC8F24-A6BC-A684-68E6-5A388763D29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1892" y="6319837"/>
            <a:ext cx="2476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Understanding the Problem Statement</a:t>
            </a:r>
            <a:endParaRPr lang="en-US" sz="28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Overview of the Project</a:t>
            </a:r>
            <a:endParaRPr lang="en-US" sz="28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Identifying the End Users</a:t>
            </a:r>
            <a:endParaRPr lang="en-US" sz="28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73DD1-27EE-472A-F7A8-0593B664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25" y="1821562"/>
            <a:ext cx="7971693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642</Words>
  <Application>Microsoft Office PowerPoint</Application>
  <PresentationFormat>Widescreen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Blue Waves</vt:lpstr>
      <vt:lpstr>E.T.Bhagya Sri Lakshmi</vt:lpstr>
      <vt:lpstr>     Keylogger and Security</vt:lpstr>
      <vt:lpstr>AGENDA</vt:lpstr>
      <vt:lpstr>PROBLEM STATEMENT</vt:lpstr>
      <vt:lpstr>PROJECT  OF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Mahesh Babu E T</cp:lastModifiedBy>
  <cp:revision>35</cp:revision>
  <dcterms:created xsi:type="dcterms:W3CDTF">2024-06-03T05:48:00Z</dcterms:created>
  <dcterms:modified xsi:type="dcterms:W3CDTF">2024-07-04T12:30:25Z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2024-06-03T22:00:00Z</vt:filetime>
  </property>
  <property fmtid="{D5CDD505-2E9C-101B-9397-08002B2CF9AE}" pid="4" name="ICV">
    <vt:lpwstr>ED6539972DFD445D8B31890871BC1D45_13</vt:lpwstr>
  </property>
  <property fmtid="{D5CDD505-2E9C-101B-9397-08002B2CF9AE}" pid="5" name="KSOProductBuildVer">
    <vt:lpwstr>1033-12.2.0.17119</vt:lpwstr>
  </property>
</Properties>
</file>