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5" y="725865"/>
            <a:ext cx="11217108" cy="583830"/>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376314"/>
            <a:ext cx="11153607" cy="1404593"/>
          </a:xfrm>
        </p:spPr>
        <p:txBody>
          <a:bodyPr>
            <a:normAutofit fontScale="70000" lnSpcReduction="20000"/>
          </a:bodyPr>
          <a:lstStyle/>
          <a:p>
            <a:r>
              <a:rPr lang="en-GB" dirty="0">
                <a:solidFill>
                  <a:schemeClr val="bg2">
                    <a:lumMod val="25000"/>
                  </a:schemeClr>
                </a:solidFill>
              </a:rPr>
              <a:t>Name                                : </a:t>
            </a:r>
            <a:r>
              <a:rPr lang="en-GB" dirty="0" err="1">
                <a:solidFill>
                  <a:schemeClr val="bg2">
                    <a:lumMod val="25000"/>
                  </a:schemeClr>
                </a:solidFill>
              </a:rPr>
              <a:t>e.t.</a:t>
            </a:r>
            <a:r>
              <a:rPr lang="en-GB" dirty="0">
                <a:solidFill>
                  <a:schemeClr val="bg2">
                    <a:lumMod val="25000"/>
                  </a:schemeClr>
                </a:solidFill>
              </a:rPr>
              <a:t> </a:t>
            </a:r>
            <a:r>
              <a:rPr lang="en-GB" dirty="0" err="1">
                <a:solidFill>
                  <a:schemeClr val="bg2">
                    <a:lumMod val="25000"/>
                  </a:schemeClr>
                </a:solidFill>
              </a:rPr>
              <a:t>bhagya</a:t>
            </a:r>
            <a:r>
              <a:rPr lang="en-GB" dirty="0">
                <a:solidFill>
                  <a:schemeClr val="bg2">
                    <a:lumMod val="25000"/>
                  </a:schemeClr>
                </a:solidFill>
              </a:rPr>
              <a:t> </a:t>
            </a:r>
            <a:r>
              <a:rPr lang="en-GB" dirty="0" err="1">
                <a:solidFill>
                  <a:schemeClr val="bg2">
                    <a:lumMod val="25000"/>
                  </a:schemeClr>
                </a:solidFill>
              </a:rPr>
              <a:t>sri</a:t>
            </a:r>
            <a:r>
              <a:rPr lang="en-GB" dirty="0">
                <a:solidFill>
                  <a:schemeClr val="bg2">
                    <a:lumMod val="25000"/>
                  </a:schemeClr>
                </a:solidFill>
              </a:rPr>
              <a:t> </a:t>
            </a:r>
            <a:r>
              <a:rPr lang="en-GB" dirty="0" err="1">
                <a:solidFill>
                  <a:schemeClr val="bg2">
                    <a:lumMod val="25000"/>
                  </a:schemeClr>
                </a:solidFill>
              </a:rPr>
              <a:t>lakshmi</a:t>
            </a:r>
            <a:endParaRPr lang="en-GB" dirty="0">
              <a:solidFill>
                <a:schemeClr val="bg2">
                  <a:lumMod val="25000"/>
                </a:schemeClr>
              </a:solidFill>
            </a:endParaRPr>
          </a:p>
          <a:p>
            <a:r>
              <a:rPr lang="en-GB" dirty="0">
                <a:solidFill>
                  <a:schemeClr val="bg2">
                    <a:lumMod val="10000"/>
                  </a:schemeClr>
                </a:solidFill>
              </a:rPr>
              <a:t>Skills build E-MAIL id  :</a:t>
            </a:r>
            <a:r>
              <a:rPr lang="en-GB" cap="none" dirty="0">
                <a:solidFill>
                  <a:srgbClr val="0070C0"/>
                </a:solidFill>
              </a:rPr>
              <a:t>bhagyasony686@gmail.com</a:t>
            </a:r>
          </a:p>
          <a:p>
            <a:r>
              <a:rPr lang="en-GB" cap="none" dirty="0">
                <a:solidFill>
                  <a:schemeClr val="tx1">
                    <a:lumMod val="85000"/>
                    <a:lumOff val="15000"/>
                  </a:schemeClr>
                </a:solidFill>
              </a:rPr>
              <a:t>BRANCH                            : BSc(Electronics)</a:t>
            </a:r>
          </a:p>
          <a:p>
            <a:r>
              <a:rPr lang="en-GB" cap="none" dirty="0">
                <a:solidFill>
                  <a:schemeClr val="tx1">
                    <a:lumMod val="85000"/>
                    <a:lumOff val="15000"/>
                  </a:schemeClr>
                </a:solidFill>
              </a:rPr>
              <a:t>ROLL NO                           : BSCMECS2021009</a:t>
            </a:r>
          </a:p>
          <a:p>
            <a:r>
              <a:rPr lang="en-GB" dirty="0">
                <a:solidFill>
                  <a:schemeClr val="bg2">
                    <a:lumMod val="10000"/>
                  </a:schemeClr>
                </a:solidFill>
              </a:rPr>
              <a:t>COLLEGE NAME               : SREE VIDYANIKETHAN DEGREE COLLEGE</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4421171"/>
            <a:ext cx="11288267" cy="206855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 image</a:t>
            </a:r>
          </a:p>
        </p:txBody>
      </p:sp>
      <p:pic>
        <p:nvPicPr>
          <p:cNvPr id="4" name="Content Placeholder 3" descr="encryptedImage.jpg"/>
          <p:cNvPicPr>
            <a:picLocks noGrp="1" noChangeAspect="1"/>
          </p:cNvPicPr>
          <p:nvPr>
            <p:ph idx="1"/>
          </p:nvPr>
        </p:nvPicPr>
        <p:blipFill>
          <a:blip r:embed="rId2"/>
          <a:stretch>
            <a:fillRect/>
          </a:stretch>
        </p:blipFill>
        <p:spPr>
          <a:xfrm>
            <a:off x="6631179" y="2905978"/>
            <a:ext cx="3670431" cy="3249866"/>
          </a:xfrm>
        </p:spPr>
      </p:pic>
      <p:pic>
        <p:nvPicPr>
          <p:cNvPr id="5" name="Picture 4" descr="download.jpg"/>
          <p:cNvPicPr>
            <a:picLocks noChangeAspect="1"/>
          </p:cNvPicPr>
          <p:nvPr/>
        </p:nvPicPr>
        <p:blipFill>
          <a:blip r:embed="rId3"/>
          <a:stretch>
            <a:fillRect/>
          </a:stretch>
        </p:blipFill>
        <p:spPr>
          <a:xfrm>
            <a:off x="1412544" y="2891052"/>
            <a:ext cx="3733499" cy="3249865"/>
          </a:xfrm>
          <a:prstGeom prst="rect">
            <a:avLst/>
          </a:prstGeom>
        </p:spPr>
      </p:pic>
      <p:sp>
        <p:nvSpPr>
          <p:cNvPr id="6" name="TextBox 5"/>
          <p:cNvSpPr txBox="1"/>
          <p:nvPr/>
        </p:nvSpPr>
        <p:spPr>
          <a:xfrm>
            <a:off x="2413262" y="2290813"/>
            <a:ext cx="1915513" cy="400110"/>
          </a:xfrm>
          <a:prstGeom prst="rect">
            <a:avLst/>
          </a:prstGeom>
          <a:noFill/>
        </p:spPr>
        <p:txBody>
          <a:bodyPr wrap="square" rtlCol="0">
            <a:spAutoFit/>
          </a:bodyPr>
          <a:lstStyle/>
          <a:p>
            <a:r>
              <a:rPr lang="en-US" sz="2000" dirty="0"/>
              <a:t>Original image</a:t>
            </a:r>
          </a:p>
        </p:txBody>
      </p:sp>
      <p:sp>
        <p:nvSpPr>
          <p:cNvPr id="7" name="TextBox 6"/>
          <p:cNvSpPr txBox="1"/>
          <p:nvPr/>
        </p:nvSpPr>
        <p:spPr>
          <a:xfrm>
            <a:off x="7616858" y="2338938"/>
            <a:ext cx="2000623" cy="369332"/>
          </a:xfrm>
          <a:prstGeom prst="rect">
            <a:avLst/>
          </a:prstGeom>
          <a:noFill/>
        </p:spPr>
        <p:txBody>
          <a:bodyPr wrap="squar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3695"/>
            <a:ext cx="11145119" cy="2608741"/>
          </a:xfrm>
        </p:spPr>
        <p:txBody>
          <a:bodyPr anchor="ctr"/>
          <a:lstStyle/>
          <a:p>
            <a:r>
              <a:rPr lang="en-GB" dirty="0"/>
              <a:t>PROJECT 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4" y="886120"/>
            <a:ext cx="11029615" cy="3343004"/>
          </a:xfrm>
        </p:spPr>
        <p:txBody>
          <a:bodyPr/>
          <a:lstStyle/>
          <a:p>
            <a:r>
              <a:rPr lang="en-US" dirty="0">
                <a:solidFill>
                  <a:schemeClr val="accent2">
                    <a:lumMod val="75000"/>
                  </a:schemeClr>
                </a:solidFill>
              </a:rPr>
              <a:t>https://github.com/etbhagyasri1223/Hiding-a-text-inside-an-image-using-steganography</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97092" y="2177592"/>
            <a:ext cx="7008996" cy="3703446"/>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a:t>
            </a:r>
          </a:p>
          <a:p>
            <a:r>
              <a:rPr lang="en-US" sz="2000" dirty="0"/>
              <a:t> So, he his necessitating a covert technique to embed and transmit critical information securely to his higher officials.</a:t>
            </a:r>
          </a:p>
        </p:txBody>
      </p:sp>
      <p:pic>
        <p:nvPicPr>
          <p:cNvPr id="9" name="Picture 8">
            <a:extLst>
              <a:ext uri="{FF2B5EF4-FFF2-40B4-BE49-F238E27FC236}">
                <a16:creationId xmlns:a16="http://schemas.microsoft.com/office/drawing/2014/main" id="{3DF4B3F4-7793-9815-7437-2097E2966A88}"/>
              </a:ext>
            </a:extLst>
          </p:cNvPr>
          <p:cNvPicPr>
            <a:picLocks noChangeAspect="1"/>
          </p:cNvPicPr>
          <p:nvPr/>
        </p:nvPicPr>
        <p:blipFill>
          <a:blip r:embed="rId2"/>
          <a:stretch>
            <a:fillRect/>
          </a:stretch>
        </p:blipFill>
        <p:spPr>
          <a:xfrm>
            <a:off x="7739406" y="2177591"/>
            <a:ext cx="3655502" cy="380484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65229" y="62621"/>
            <a:ext cx="11871526" cy="2554561"/>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p>
          <a:p>
            <a:r>
              <a:rPr lang="en-US" sz="2000" dirty="0"/>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6" name="Picture 5">
            <a:extLst>
              <a:ext uri="{FF2B5EF4-FFF2-40B4-BE49-F238E27FC236}">
                <a16:creationId xmlns:a16="http://schemas.microsoft.com/office/drawing/2014/main" id="{69440BB9-87E7-68B3-3FE0-526F7EC55B31}"/>
              </a:ext>
            </a:extLst>
          </p:cNvPr>
          <p:cNvPicPr>
            <a:picLocks noChangeAspect="1"/>
          </p:cNvPicPr>
          <p:nvPr/>
        </p:nvPicPr>
        <p:blipFill>
          <a:blip r:embed="rId2"/>
          <a:stretch>
            <a:fillRect/>
          </a:stretch>
        </p:blipFill>
        <p:spPr>
          <a:xfrm>
            <a:off x="5439265" y="932291"/>
            <a:ext cx="5294623" cy="2764816"/>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solidFill>
                  <a:schemeClr val="tx1">
                    <a:lumMod val="85000"/>
                    <a:lumOff val="15000"/>
                  </a:schemeClr>
                </a:solidFill>
              </a:rPr>
              <a:t>Image Encoding</a:t>
            </a:r>
            <a:r>
              <a:rPr lang="en-US" sz="2000" b="1" dirty="0"/>
              <a:t>: </a:t>
            </a:r>
            <a:r>
              <a:rPr lang="en-US" sz="2000" dirty="0"/>
              <a:t>Secret text is hidden within the image’s pixel values using the LSB method, with additional security provided by XOR the text characters with a user-provided security key.  </a:t>
            </a:r>
          </a:p>
          <a:p>
            <a:r>
              <a:rPr lang="en-US" sz="2000" b="1" dirty="0">
                <a:solidFill>
                  <a:schemeClr val="tx1">
                    <a:lumMod val="85000"/>
                    <a:lumOff val="15000"/>
                  </a:schemeClr>
                </a:solidFill>
              </a:rPr>
              <a:t>Pixel Manipulation</a:t>
            </a:r>
            <a:r>
              <a:rPr lang="en-US" sz="2000" b="1" dirty="0"/>
              <a:t>: </a:t>
            </a:r>
            <a:r>
              <a:rPr lang="en-US" sz="2000" dirty="0"/>
              <a:t>The encoded text is distributed across the image’s pixels, maintaining the visual integrity of the image while embedding the hidden message.</a:t>
            </a:r>
          </a:p>
          <a:p>
            <a:r>
              <a:rPr lang="en-US" sz="2000" b="1" dirty="0">
                <a:solidFill>
                  <a:schemeClr val="tx1">
                    <a:lumMod val="85000"/>
                    <a:lumOff val="15000"/>
                  </a:schemeClr>
                </a:solidFill>
              </a:rPr>
              <a:t>Text Decoding</a:t>
            </a:r>
            <a:r>
              <a:rPr lang="en-US" sz="2000" b="1" dirty="0"/>
              <a:t>: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a:t>
            </a:r>
          </a:p>
          <a:p>
            <a:r>
              <a:rPr lang="en-US" sz="2000" dirty="0"/>
              <a:t>The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6" name="Picture 5">
            <a:extLst>
              <a:ext uri="{FF2B5EF4-FFF2-40B4-BE49-F238E27FC236}">
                <a16:creationId xmlns:a16="http://schemas.microsoft.com/office/drawing/2014/main" id="{446D3DA4-7060-79F5-6684-F89FE95A9B8D}"/>
              </a:ext>
            </a:extLst>
          </p:cNvPr>
          <p:cNvPicPr>
            <a:picLocks noChangeAspect="1"/>
          </p:cNvPicPr>
          <p:nvPr/>
        </p:nvPicPr>
        <p:blipFill>
          <a:blip r:embed="rId2"/>
          <a:stretch>
            <a:fillRect/>
          </a:stretch>
        </p:blipFill>
        <p:spPr>
          <a:xfrm>
            <a:off x="8267307" y="1315752"/>
            <a:ext cx="3764437" cy="4386044"/>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14780" y="1913641"/>
            <a:ext cx="6711884" cy="4392891"/>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6" name="Picture 5">
            <a:extLst>
              <a:ext uri="{FF2B5EF4-FFF2-40B4-BE49-F238E27FC236}">
                <a16:creationId xmlns:a16="http://schemas.microsoft.com/office/drawing/2014/main" id="{46E8A6EC-0DB1-5355-EA8A-8F31C8ABB069}"/>
              </a:ext>
            </a:extLst>
          </p:cNvPr>
          <p:cNvPicPr>
            <a:picLocks noChangeAspect="1"/>
          </p:cNvPicPr>
          <p:nvPr/>
        </p:nvPicPr>
        <p:blipFill>
          <a:blip r:embed="rId2"/>
          <a:stretch>
            <a:fillRect/>
          </a:stretch>
        </p:blipFill>
        <p:spPr>
          <a:xfrm>
            <a:off x="7013541" y="2006552"/>
            <a:ext cx="5090475" cy="3697236"/>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3289955"/>
            <a:ext cx="11029615" cy="3450210"/>
          </a:xfrm>
        </p:spPr>
        <p:txBody>
          <a:bodyPr>
            <a:normAutofit/>
          </a:bodyPr>
          <a:lstStyle/>
          <a:p>
            <a:r>
              <a:rPr lang="en-US" sz="2000" b="1" dirty="0"/>
              <a:t>Step 1: I</a:t>
            </a:r>
            <a:r>
              <a:rPr lang="en-US" sz="2000" dirty="0"/>
              <a:t>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8" name="Picture 7">
            <a:extLst>
              <a:ext uri="{FF2B5EF4-FFF2-40B4-BE49-F238E27FC236}">
                <a16:creationId xmlns:a16="http://schemas.microsoft.com/office/drawing/2014/main" id="{DE20BB2B-AAE2-11F1-F254-AE60197485CB}"/>
              </a:ext>
            </a:extLst>
          </p:cNvPr>
          <p:cNvPicPr>
            <a:picLocks noChangeAspect="1"/>
          </p:cNvPicPr>
          <p:nvPr/>
        </p:nvPicPr>
        <p:blipFill>
          <a:blip r:embed="rId2"/>
          <a:stretch>
            <a:fillRect/>
          </a:stretch>
        </p:blipFill>
        <p:spPr>
          <a:xfrm>
            <a:off x="3673252" y="801279"/>
            <a:ext cx="7007317" cy="2705492"/>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37634" y="468412"/>
            <a:ext cx="11860573"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764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7244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1001</TotalTime>
  <Words>799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Steganography image</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Mahesh Babu E T</cp:lastModifiedBy>
  <cp:revision>41</cp:revision>
  <dcterms:created xsi:type="dcterms:W3CDTF">2021-05-26T16:50:10Z</dcterms:created>
  <dcterms:modified xsi:type="dcterms:W3CDTF">2024-07-10T09:35:31Z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