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349" r:id="rId6"/>
    <p:sldId id="35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0B8CD"/>
    <a:srgbClr val="0071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25" d="100"/>
          <a:sy n="125" d="100"/>
        </p:scale>
        <p:origin x="80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4F1AE-8A4B-4DF5-A3CE-9632DE51491E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A32C-F491-4774-BA04-9D77A418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9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945C-D6AA-4A4B-97B9-E2B8B13FD2E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5690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C0FD2-A7EA-445A-99D6-2B5D57779817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57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6853-DEBF-4B48-BD2F-F2C856298F33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26180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DC70C-DB45-43B7-A937-29AC3B080398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37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1BAC-6284-4C8C-892D-349264ED50C6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7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0C18-96EC-4369-8E2A-8FFF56098375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23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E7E78-D1C8-4C1F-9F2E-354963B82D64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7E66-0ED1-44AC-BF5C-3BE3094ECB7A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2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4099D-1958-4CBE-856C-528F9F3D641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45754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3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6E7-32F7-4F04-BD7B-DC176E9D530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763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3073-CE22-4FB5-8723-8316BB61671C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958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A8C5B-BA31-48A5-90C4-4E574C2911D1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0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ACE04-7946-47C8-9856-AE7C29DD34C1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05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26C1C-03F5-4D75-AF7F-B8CA38A4DDDE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5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E162-9F2C-4857-A0C4-CE733F6333F2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BB026-3B66-44EA-8911-279B3E8E8466}" type="datetime1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D5CDB-BE62-4230-AF58-FB85D34048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3659361" y="656208"/>
            <a:ext cx="8291339" cy="2073600"/>
          </a:xfrm>
        </p:spPr>
        <p:txBody>
          <a:bodyPr anchor="ctr">
            <a:noAutofit/>
          </a:bodyPr>
          <a:lstStyle/>
          <a:p>
            <a:pPr algn="l">
              <a:lnSpc>
                <a:spcPct val="130000"/>
              </a:lnSpc>
            </a:pPr>
            <a:r>
              <a:rPr lang="ko-KR" altLang="en-US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이티보드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(</a:t>
            </a:r>
            <a:r>
              <a:rPr lang="en-US" altLang="ko-KR" sz="4000" b="1" dirty="0" err="1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ETBoard</a:t>
            </a:r>
            <a:r>
              <a:rPr lang="en-US" altLang="ko-KR" sz="4000" b="1" dirty="0" smtClean="0">
                <a:ln w="3175">
                  <a:noFill/>
                </a:ln>
                <a:solidFill>
                  <a:srgbClr val="FF0000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)</a:t>
            </a:r>
            <a: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/>
            </a:r>
            <a:br>
              <a:rPr lang="en-US" altLang="ko-KR" sz="48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</a:br>
            <a:r>
              <a:rPr lang="ko-KR" altLang="en-US" sz="4400" b="1" dirty="0" err="1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마이크로파이썬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4400" b="1" dirty="0" smtClean="0">
                <a:ln w="3175">
                  <a:noFill/>
                </a:ln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소스 자원</a:t>
            </a:r>
            <a:endParaRPr lang="ko-KR" altLang="en-US" sz="44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제목 1"/>
          <p:cNvSpPr txBox="1">
            <a:spLocks noGrp="1"/>
          </p:cNvSpPr>
          <p:nvPr>
            <p:ph type="subTitle" idx="1"/>
          </p:nvPr>
        </p:nvSpPr>
        <p:spPr>
          <a:xfrm>
            <a:off x="7764780" y="3516192"/>
            <a:ext cx="4071600" cy="117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2022.10.26</a:t>
            </a:r>
            <a:endParaRPr lang="en-US" altLang="ko-KR" sz="1800" b="1" dirty="0" smtClean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  <a:p>
            <a:pPr algn="r">
              <a:lnSpc>
                <a:spcPct val="100000"/>
              </a:lnSpc>
            </a:pPr>
            <a:endParaRPr lang="en-US" altLang="ko-KR" sz="800" b="1" dirty="0" smtClean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1800" b="1" dirty="0" smtClean="0">
                <a:solidFill>
                  <a:srgbClr val="154A7B"/>
                </a:solidFill>
                <a:ea typeface="맑은 고딕" panose="020B0503020000020004" pitchFamily="50" charset="-127"/>
                <a:cs typeface="KoPubWorld돋움체_Pro Bold" panose="00000800000000000000" pitchFamily="50" charset="-127"/>
              </a:rPr>
              <a:t>한국공학기술연구원</a:t>
            </a:r>
            <a:endParaRPr lang="ko-KR" altLang="en-US" sz="1800" b="1" dirty="0">
              <a:solidFill>
                <a:srgbClr val="154A7B"/>
              </a:solidFill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73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D74AFC-92AB-45B7-AA34-2DCCD5EE9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814" y="1957712"/>
            <a:ext cx="6210392" cy="417571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599026"/>
          </a:xfrm>
        </p:spPr>
        <p:txBody>
          <a:bodyPr>
            <a:normAutofit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76817"/>
              <a:buNone/>
            </a:pPr>
            <a:r>
              <a:rPr lang="en-US" altLang="ko-KR" sz="2400" dirty="0" smtClean="0">
                <a:solidFill>
                  <a:schemeClr val="dk1"/>
                </a:solidFill>
              </a:rPr>
              <a:t>2022. 10. 26 </a:t>
            </a:r>
            <a:r>
              <a:rPr lang="en-US" altLang="ko-KR" sz="2400" dirty="0">
                <a:solidFill>
                  <a:schemeClr val="dk1"/>
                </a:solidFill>
              </a:rPr>
              <a:t>: </a:t>
            </a:r>
            <a:r>
              <a:rPr lang="ko-KR" altLang="en-US" sz="2400" dirty="0" smtClean="0">
                <a:solidFill>
                  <a:schemeClr val="dk1"/>
                </a:solidFill>
              </a:rPr>
              <a:t>최초 문서 작성</a:t>
            </a:r>
            <a:endParaRPr lang="ko-KR" alt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7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16072" y="3229834"/>
            <a:ext cx="589190" cy="664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직선 화살표 연결선 8"/>
          <p:cNvCxnSpPr/>
          <p:nvPr/>
        </p:nvCxnSpPr>
        <p:spPr>
          <a:xfrm flipH="1">
            <a:off x="6895548" y="3551583"/>
            <a:ext cx="2239617" cy="5564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5272412" y="2943215"/>
            <a:ext cx="1358092" cy="135809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250451" y="3346535"/>
            <a:ext cx="16289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 smtClean="0"/>
              <a:t>마이크로파이썬이</a:t>
            </a:r>
            <a:r>
              <a:rPr lang="ko-KR" altLang="en-US" sz="800" dirty="0" smtClean="0"/>
              <a:t> 살고 있는 곳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2205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 smtClean="0"/>
              <a:t>1. </a:t>
            </a:r>
            <a:r>
              <a:rPr lang="ko-KR" altLang="en-US" dirty="0" smtClean="0"/>
              <a:t>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 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350" y="3916700"/>
            <a:ext cx="3398748" cy="217334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46" y="3921968"/>
            <a:ext cx="3215002" cy="21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4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smtClean="0">
                <a:sym typeface="Wingdings" panose="05000000000000000000" pitchFamily="2" charset="2"/>
              </a:rPr>
              <a:t>폴더 구조 및 소스 설명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이티보드</a:t>
            </a:r>
            <a:r>
              <a:rPr lang="ko-KR" altLang="en-US" dirty="0" smtClean="0"/>
              <a:t> 내부의 </a:t>
            </a:r>
            <a:r>
              <a:rPr lang="ko-KR" altLang="en-US" dirty="0" err="1" smtClean="0"/>
              <a:t>마이크로파이썬</a:t>
            </a:r>
            <a:r>
              <a:rPr lang="ko-KR" altLang="en-US" dirty="0" smtClean="0"/>
              <a:t> 소스 자원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75515"/>
              </p:ext>
            </p:extLst>
          </p:nvPr>
        </p:nvGraphicFramePr>
        <p:xfrm>
          <a:off x="913529" y="2398903"/>
          <a:ext cx="10475264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66">
                  <a:extLst>
                    <a:ext uri="{9D8B030D-6E8A-4147-A177-3AD203B41FA5}">
                      <a16:colId xmlns:a16="http://schemas.microsoft.com/office/drawing/2014/main" val="2202323082"/>
                    </a:ext>
                  </a:extLst>
                </a:gridCol>
                <a:gridCol w="1279375">
                  <a:extLst>
                    <a:ext uri="{9D8B030D-6E8A-4147-A177-3AD203B41FA5}">
                      <a16:colId xmlns:a16="http://schemas.microsoft.com/office/drawing/2014/main" val="2057633469"/>
                    </a:ext>
                  </a:extLst>
                </a:gridCol>
                <a:gridCol w="1436354">
                  <a:extLst>
                    <a:ext uri="{9D8B030D-6E8A-4147-A177-3AD203B41FA5}">
                      <a16:colId xmlns:a16="http://schemas.microsoft.com/office/drawing/2014/main" val="1950706984"/>
                    </a:ext>
                  </a:extLst>
                </a:gridCol>
                <a:gridCol w="2301773">
                  <a:extLst>
                    <a:ext uri="{9D8B030D-6E8A-4147-A177-3AD203B41FA5}">
                      <a16:colId xmlns:a16="http://schemas.microsoft.com/office/drawing/2014/main" val="164166086"/>
                    </a:ext>
                  </a:extLst>
                </a:gridCol>
                <a:gridCol w="5056596">
                  <a:extLst>
                    <a:ext uri="{9D8B030D-6E8A-4147-A177-3AD203B41FA5}">
                      <a16:colId xmlns:a16="http://schemas.microsoft.com/office/drawing/2014/main" val="3332520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용도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boot.py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이티보드가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부팅할 때 실행함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옵션을 설정하는 프로그램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오류 발생시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마이크로파이썬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펌웨어를 다시 업로드해야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할 수도 있기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때문에 수정하지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않는 것을 권장함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83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main.py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boot.py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다음에 실행함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자동으로 실행할 응용 프로그램</a:t>
                      </a:r>
                    </a:p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-. main.py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로 저장하는 것은 선택 사항임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912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>
                          <a:solidFill>
                            <a:schemeClr val="tx1"/>
                          </a:solidFill>
                        </a:rPr>
                        <a:t>ETboard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/examples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이티보드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예제 모음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5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/lib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-.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</a:rPr>
                        <a:t>이티보드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 라이브러리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06048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13D74AFC-92AB-45B7-AA34-2DCCD5EE9C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12" y="5296513"/>
            <a:ext cx="1873355" cy="125959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3320092" y="5580585"/>
            <a:ext cx="431692" cy="43169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endCxn id="2" idx="2"/>
          </p:cNvCxnSpPr>
          <p:nvPr/>
        </p:nvCxnSpPr>
        <p:spPr>
          <a:xfrm flipV="1">
            <a:off x="3771409" y="5340223"/>
            <a:ext cx="2379752" cy="464059"/>
          </a:xfrm>
          <a:prstGeom prst="bentConnector2">
            <a:avLst/>
          </a:prstGeom>
          <a:ln>
            <a:headEnd type="triangl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962294" y="5926311"/>
            <a:ext cx="398057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이티보드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accent5"/>
                </a:solidFill>
              </a:rPr>
              <a:t>내부</a:t>
            </a:r>
            <a:r>
              <a:rPr lang="ko-KR" altLang="en-US" dirty="0" smtClean="0"/>
              <a:t>에 저장되어 있음 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614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소스 실행 순서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15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35600" y="1490400"/>
            <a:ext cx="11444400" cy="746544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 </a:t>
            </a:r>
            <a:r>
              <a:rPr lang="ko-KR" altLang="en-US" dirty="0" err="1" smtClean="0">
                <a:sym typeface="Wingdings" panose="05000000000000000000" pitchFamily="2" charset="2"/>
              </a:rPr>
              <a:t>이티보드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시작시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마이크파이썬</a:t>
            </a:r>
            <a:r>
              <a:rPr lang="ko-KR" altLang="en-US" dirty="0" smtClean="0"/>
              <a:t> 소스 실행 순서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8" name="바닥글 개체 틀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827707" y="2476985"/>
            <a:ext cx="1302015" cy="47922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821416" y="3430285"/>
            <a:ext cx="1314597" cy="4627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oot.py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821416" y="4393492"/>
            <a:ext cx="1314597" cy="462783"/>
          </a:xfrm>
          <a:prstGeom prst="flowChartProcess">
            <a:avLst/>
          </a:prstGeom>
          <a:solidFill>
            <a:srgbClr val="FFC0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main.py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478714" y="2956212"/>
            <a:ext cx="0" cy="4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2478714" y="3893068"/>
            <a:ext cx="0" cy="50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3420" y="4440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선택사항</a:t>
            </a:r>
            <a:endParaRPr lang="ko-KR" altLang="en-US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790" y="3619904"/>
            <a:ext cx="3720804" cy="2379290"/>
          </a:xfrm>
          <a:prstGeom prst="rect">
            <a:avLst/>
          </a:prstGeom>
        </p:spPr>
      </p:pic>
      <p:sp>
        <p:nvSpPr>
          <p:cNvPr id="29" name="순서도: 처리 28"/>
          <p:cNvSpPr/>
          <p:nvPr/>
        </p:nvSpPr>
        <p:spPr>
          <a:xfrm>
            <a:off x="7943858" y="4447530"/>
            <a:ext cx="754653" cy="191637"/>
          </a:xfrm>
          <a:prstGeom prst="flowChartProcess">
            <a:avLst/>
          </a:prstGeom>
          <a:solidFill>
            <a:srgbClr val="FFC000">
              <a:alpha val="20000"/>
            </a:srgbClr>
          </a:solidFill>
          <a:ln>
            <a:solidFill>
              <a:srgbClr val="A0B8C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135" y="2532395"/>
            <a:ext cx="1080071" cy="89789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909" y="2534887"/>
            <a:ext cx="604203" cy="604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211" y="3612569"/>
            <a:ext cx="2113280" cy="1481873"/>
          </a:xfrm>
          <a:prstGeom prst="rect">
            <a:avLst/>
          </a:prstGeom>
        </p:spPr>
      </p:pic>
      <p:cxnSp>
        <p:nvCxnSpPr>
          <p:cNvPr id="39" name="꺾인 연결선 38"/>
          <p:cNvCxnSpPr>
            <a:stCxn id="36" idx="2"/>
          </p:cNvCxnSpPr>
          <p:nvPr/>
        </p:nvCxnSpPr>
        <p:spPr>
          <a:xfrm rot="5400000">
            <a:off x="5169718" y="3400383"/>
            <a:ext cx="52258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flipV="1">
            <a:off x="5318760" y="3230880"/>
            <a:ext cx="2625098" cy="7416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8416170" y="3296185"/>
            <a:ext cx="0" cy="32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847790" y="6068551"/>
            <a:ext cx="298992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err="1" smtClean="0"/>
              <a:t>이티보드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accent5"/>
                </a:solidFill>
              </a:rPr>
              <a:t>내부</a:t>
            </a:r>
            <a:r>
              <a:rPr lang="ko-KR" altLang="en-US" dirty="0" smtClean="0"/>
              <a:t>의 저장소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0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726922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 smtClean="0">
                <a:sym typeface="Wingdings" panose="05000000000000000000" pitchFamily="2" charset="2"/>
              </a:rPr>
              <a:t> 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벽돌되지</a:t>
            </a:r>
            <a:r>
              <a:rPr lang="ko-KR" altLang="en-US" sz="2400" dirty="0" smtClean="0">
                <a:sym typeface="Wingdings" panose="05000000000000000000" pitchFamily="2" charset="2"/>
              </a:rPr>
              <a:t> 않게 </a:t>
            </a:r>
            <a:r>
              <a:rPr lang="ko-KR" altLang="en-US" sz="2400" dirty="0" smtClean="0">
                <a:sym typeface="Wingdings" panose="05000000000000000000" pitchFamily="2" charset="2"/>
              </a:rPr>
              <a:t>충분히 테스트하고 </a:t>
            </a:r>
            <a:r>
              <a:rPr lang="en-US" altLang="ko-KR" sz="2400" dirty="0" smtClean="0">
                <a:sym typeface="Wingdings" panose="05000000000000000000" pitchFamily="2" charset="2"/>
              </a:rPr>
              <a:t>main.py</a:t>
            </a:r>
            <a:r>
              <a:rPr lang="ko-KR" altLang="en-US" sz="2400" dirty="0" smtClean="0">
                <a:sym typeface="Wingdings" panose="05000000000000000000" pitchFamily="2" charset="2"/>
              </a:rPr>
              <a:t>로 저장</a:t>
            </a:r>
            <a:endParaRPr lang="ko-KR" altLang="en-US" sz="24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자동 실행 전략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D5CDB-BE62-4230-AF58-FB85D34048D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9288000" y="2430259"/>
            <a:ext cx="1302015" cy="47922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9281709" y="3383559"/>
            <a:ext cx="1314597" cy="462783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oot.py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순서도: 처리 7"/>
          <p:cNvSpPr/>
          <p:nvPr/>
        </p:nvSpPr>
        <p:spPr>
          <a:xfrm>
            <a:off x="9281709" y="4346766"/>
            <a:ext cx="1314597" cy="462783"/>
          </a:xfrm>
          <a:prstGeom prst="flowChartProcess">
            <a:avLst/>
          </a:prstGeom>
          <a:solidFill>
            <a:srgbClr val="FFC0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main.py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9939007" y="2909486"/>
            <a:ext cx="0" cy="47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9939007" y="3846342"/>
            <a:ext cx="0" cy="500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951899" y="3431192"/>
            <a:ext cx="1314597" cy="462783"/>
          </a:xfrm>
          <a:prstGeom prst="flowChartProcess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코딩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951899" y="2528508"/>
            <a:ext cx="1302015" cy="47922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rgbClr val="00717D"/>
                </a:solidFill>
                <a:latin typeface="Arial"/>
                <a:ea typeface="Arial"/>
                <a:cs typeface="Arial"/>
                <a:sym typeface="Arial"/>
              </a:rPr>
              <a:t>Thonny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951899" y="4346766"/>
            <a:ext cx="1314597" cy="462783"/>
          </a:xfrm>
          <a:prstGeom prst="flowChartProcess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저장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951899" y="5210148"/>
            <a:ext cx="1314597" cy="462783"/>
          </a:xfrm>
          <a:prstGeom prst="flowChartProcess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717D"/>
                </a:solidFill>
                <a:latin typeface="Arial"/>
                <a:ea typeface="Arial"/>
                <a:cs typeface="Arial"/>
              </a:rPr>
              <a:t>실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행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" name="순서도: 판단 17"/>
          <p:cNvSpPr/>
          <p:nvPr/>
        </p:nvSpPr>
        <p:spPr>
          <a:xfrm>
            <a:off x="2957250" y="5101804"/>
            <a:ext cx="1599053" cy="6478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오류</a:t>
            </a:r>
            <a:endParaRPr lang="ko-KR" altLang="en-US" dirty="0"/>
          </a:p>
        </p:txBody>
      </p:sp>
      <p:cxnSp>
        <p:nvCxnSpPr>
          <p:cNvPr id="22" name="직선 화살표 연결선 21"/>
          <p:cNvCxnSpPr>
            <a:stCxn id="13" idx="2"/>
            <a:endCxn id="12" idx="0"/>
          </p:cNvCxnSpPr>
          <p:nvPr/>
        </p:nvCxnSpPr>
        <p:spPr>
          <a:xfrm>
            <a:off x="1602907" y="3007735"/>
            <a:ext cx="6291" cy="4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2"/>
            <a:endCxn id="14" idx="0"/>
          </p:cNvCxnSpPr>
          <p:nvPr/>
        </p:nvCxnSpPr>
        <p:spPr>
          <a:xfrm>
            <a:off x="1609198" y="3893975"/>
            <a:ext cx="0" cy="45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4" idx="2"/>
            <a:endCxn id="16" idx="0"/>
          </p:cNvCxnSpPr>
          <p:nvPr/>
        </p:nvCxnSpPr>
        <p:spPr>
          <a:xfrm>
            <a:off x="1609198" y="4809549"/>
            <a:ext cx="0" cy="40059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3"/>
            <a:endCxn id="18" idx="1"/>
          </p:cNvCxnSpPr>
          <p:nvPr/>
        </p:nvCxnSpPr>
        <p:spPr>
          <a:xfrm flipV="1">
            <a:off x="2266496" y="5425707"/>
            <a:ext cx="690754" cy="1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91181" y="4832968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</a:t>
            </a:r>
            <a:r>
              <a:rPr lang="en-US" altLang="ko-KR" dirty="0" smtClean="0"/>
              <a:t>es</a:t>
            </a:r>
            <a:endParaRPr lang="ko-KR" altLang="en-US" dirty="0"/>
          </a:p>
        </p:txBody>
      </p:sp>
      <p:sp>
        <p:nvSpPr>
          <p:cNvPr id="34" name="순서도: 처리 33"/>
          <p:cNvSpPr/>
          <p:nvPr/>
        </p:nvSpPr>
        <p:spPr>
          <a:xfrm>
            <a:off x="3099477" y="4346766"/>
            <a:ext cx="1314597" cy="462783"/>
          </a:xfrm>
          <a:prstGeom prst="flowChartProcess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디버깅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6" name="직선 화살표 연결선 35"/>
          <p:cNvCxnSpPr>
            <a:stCxn id="18" idx="0"/>
            <a:endCxn id="34" idx="2"/>
          </p:cNvCxnSpPr>
          <p:nvPr/>
        </p:nvCxnSpPr>
        <p:spPr>
          <a:xfrm flipH="1" flipV="1">
            <a:off x="3756776" y="4809549"/>
            <a:ext cx="1" cy="29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34" idx="0"/>
            <a:endCxn id="12" idx="3"/>
          </p:cNvCxnSpPr>
          <p:nvPr/>
        </p:nvCxnSpPr>
        <p:spPr>
          <a:xfrm rot="16200000" flipV="1">
            <a:off x="2669545" y="3259535"/>
            <a:ext cx="684182" cy="14902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057448" y="567253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48" name="순서도: 처리 47"/>
          <p:cNvSpPr/>
          <p:nvPr/>
        </p:nvSpPr>
        <p:spPr>
          <a:xfrm>
            <a:off x="5122050" y="4346766"/>
            <a:ext cx="1314597" cy="462783"/>
          </a:xfrm>
          <a:prstGeom prst="flowChartProcess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다른이름으로</a:t>
            </a:r>
            <a:r>
              <a:rPr lang="ko-KR" altLang="en-US" sz="1600" b="1" dirty="0" smtClean="0">
                <a:solidFill>
                  <a:srgbClr val="00717D"/>
                </a:solidFill>
                <a:latin typeface="Arial"/>
                <a:ea typeface="Arial"/>
                <a:cs typeface="Arial"/>
              </a:rPr>
              <a:t> 저장</a:t>
            </a:r>
            <a:endParaRPr lang="ko-KR" altLang="en-US" sz="1600" b="1" dirty="0">
              <a:solidFill>
                <a:srgbClr val="00717D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2" name="꺾인 연결선 51"/>
          <p:cNvCxnSpPr>
            <a:stCxn id="18" idx="2"/>
            <a:endCxn id="48" idx="2"/>
          </p:cNvCxnSpPr>
          <p:nvPr/>
        </p:nvCxnSpPr>
        <p:spPr>
          <a:xfrm rot="5400000" flipH="1" flipV="1">
            <a:off x="4298032" y="4268294"/>
            <a:ext cx="940061" cy="2022572"/>
          </a:xfrm>
          <a:prstGeom prst="bentConnector3">
            <a:avLst>
              <a:gd name="adj1" fmla="val -24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48" idx="3"/>
            <a:endCxn id="8" idx="1"/>
          </p:cNvCxnSpPr>
          <p:nvPr/>
        </p:nvCxnSpPr>
        <p:spPr>
          <a:xfrm>
            <a:off x="6436647" y="4578158"/>
            <a:ext cx="2845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7252408" y="2367688"/>
            <a:ext cx="0" cy="371646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/>
          <p:cNvSpPr/>
          <p:nvPr/>
        </p:nvSpPr>
        <p:spPr>
          <a:xfrm>
            <a:off x="5779348" y="2625411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코딩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457334" y="2625411"/>
            <a:ext cx="1232281" cy="56814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자동실행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8081768" y="1335730"/>
            <a:ext cx="371447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dirty="0" smtClean="0"/>
              <a:t>※ PC</a:t>
            </a:r>
            <a:r>
              <a:rPr lang="ko-KR" altLang="en-US" dirty="0" smtClean="0"/>
              <a:t>가 아니라</a:t>
            </a:r>
            <a:endParaRPr lang="en-US" altLang="ko-KR" dirty="0" smtClean="0"/>
          </a:p>
          <a:p>
            <a:r>
              <a:rPr lang="ko-KR" altLang="en-US" dirty="0" err="1" smtClean="0"/>
              <a:t>이티보드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chemeClr val="accent5"/>
                </a:solidFill>
              </a:rPr>
              <a:t>내부</a:t>
            </a:r>
            <a:r>
              <a:rPr lang="ko-KR" altLang="en-US" dirty="0" smtClean="0"/>
              <a:t>에 저장되어야 함 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1977726"/>
      </p:ext>
    </p:extLst>
  </p:cSld>
  <p:clrMapOvr>
    <a:masterClrMapping/>
  </p:clrMapOvr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2035</TotalTime>
  <Words>182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KoPubWorld돋움체_Pro Bold</vt:lpstr>
      <vt:lpstr>맑은 고딕</vt:lpstr>
      <vt:lpstr>Arial</vt:lpstr>
      <vt:lpstr>Wingdings</vt:lpstr>
      <vt:lpstr>F211206_ET보드 테마</vt:lpstr>
      <vt:lpstr>이티보드(ETBoard) 마이크로파이썬 소스 자원</vt:lpstr>
      <vt:lpstr>히스토리</vt:lpstr>
      <vt:lpstr>1. 폴더/파일 구조</vt:lpstr>
      <vt:lpstr>이티보드 내부의 마이크로파이썬 소스 자원</vt:lpstr>
      <vt:lpstr>2. 소스 실행 순서</vt:lpstr>
      <vt:lpstr>마이크파이썬 소스 실행 순서</vt:lpstr>
      <vt:lpstr>소스 자동 실행 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ketri</dc:creator>
  <cp:lastModifiedBy>mrbr</cp:lastModifiedBy>
  <cp:revision>171</cp:revision>
  <dcterms:created xsi:type="dcterms:W3CDTF">2022-01-06T02:23:12Z</dcterms:created>
  <dcterms:modified xsi:type="dcterms:W3CDTF">2022-10-26T10:51:53Z</dcterms:modified>
</cp:coreProperties>
</file>