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609268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45"/>
            <a:stretch/>
          </p:blipFill>
          <p:spPr>
            <a:xfrm>
              <a:off x="9525000" y="0"/>
              <a:ext cx="26670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92000" y="820800"/>
            <a:ext cx="9144000" cy="2073600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400" y="2894400"/>
            <a:ext cx="4071600" cy="11700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F575-FF94-465F-BB56-6234A7EDC596}" type="datetime1">
              <a:rPr lang="ko-KR" altLang="en-US" smtClean="0"/>
              <a:t>2022-01-11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8537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9014-DE51-43B5-B1C2-64C8E7C733A1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88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3696-9AA2-4127-A91E-AAA4E3DF8EEF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924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9734-DAEA-43AD-B6CD-B7286FC28AF2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8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EFEF-9080-4765-81A9-F2BFDFF3F1C1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39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E038-CB52-4C67-99B0-9D763AA00717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26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3F75-67D3-485F-A6AE-93CB821AB17D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2251-257B-43FF-B2C4-DBF1E2F94063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5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600" y="1490400"/>
            <a:ext cx="10515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1A07-2150-4F16-8811-CA9DB07DE449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9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CDE-3CBD-4B1A-98BC-7BA72AB4ECC7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490400"/>
            <a:ext cx="7207200" cy="4680000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79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텍스트,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4E06-A895-4BC0-A3E2-A391CF127D6A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http://et.ketri.re.kr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746738"/>
            <a:ext cx="10679112" cy="4453412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435600" y="1266825"/>
            <a:ext cx="10679111" cy="3857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072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CDB4-9D13-488D-B570-AA14E1BA8A8F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200" y="6512400"/>
            <a:ext cx="1800000" cy="320400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6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D931-FD4E-4399-BAE4-E3FE4C67B60C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4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951F-AA09-438C-852C-5E84DC756543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0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6793-BAE6-432A-A5DF-2CF7542750F4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A272-84D5-4622-8565-037238F634D9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python.org/en/latest/library/machine.html#module-machine" TargetMode="External"/><Relationship Id="rId2" Type="http://schemas.openxmlformats.org/officeDocument/2006/relationships/hyperlink" Target="https://docs.micropython.org/en/latest/library/time.html#module-tim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python.org/en/latest/library/math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Micropython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libraries </a:t>
            </a:r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㈜한국공학기술연구원</a:t>
            </a:r>
            <a:endParaRPr lang="en-US" altLang="ko-KR" dirty="0"/>
          </a:p>
          <a:p>
            <a:r>
              <a:rPr lang="en-US" altLang="ko-KR" dirty="0" smtClean="0"/>
              <a:t>2022.01.11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3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ETboard.lib.servo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374186"/>
              </p:ext>
            </p:extLst>
          </p:nvPr>
        </p:nvGraphicFramePr>
        <p:xfrm>
          <a:off x="755015" y="1702344"/>
          <a:ext cx="1051200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3355848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817960">
                  <a:extLst>
                    <a:ext uri="{9D8B030D-6E8A-4147-A177-3AD203B41FA5}">
                      <a16:colId xmlns:a16="http://schemas.microsoft.com/office/drawing/2014/main" val="288809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write_angle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angle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angle </a:t>
                      </a:r>
                      <a:r>
                        <a:rPr lang="ko-KR" altLang="en-US" dirty="0" smtClean="0"/>
                        <a:t>만큼 </a:t>
                      </a:r>
                      <a:r>
                        <a:rPr lang="ko-KR" altLang="en-US" dirty="0" err="1" smtClean="0"/>
                        <a:t>서보모터</a:t>
                      </a:r>
                      <a:r>
                        <a:rPr lang="ko-KR" altLang="en-US" dirty="0" err="1" smtClean="0"/>
                        <a:t>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smtClean="0"/>
                        <a:t>회전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servo.write_angle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015" y="1316736"/>
            <a:ext cx="178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Class: servo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6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ETboard.lib.OLED_U8G2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608187"/>
              </p:ext>
            </p:extLst>
          </p:nvPr>
        </p:nvGraphicFramePr>
        <p:xfrm>
          <a:off x="691007" y="1897924"/>
          <a:ext cx="10512001" cy="147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2999232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3319272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964264">
                  <a:extLst>
                    <a:ext uri="{9D8B030D-6E8A-4147-A177-3AD203B41FA5}">
                      <a16:colId xmlns:a16="http://schemas.microsoft.com/office/drawing/2014/main" val="420279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setLine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line, “ ”</a:t>
                      </a:r>
                      <a:r>
                        <a:rPr lang="en-US" altLang="ko-KR" sz="18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출력할 문자열을 저장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oled.setLine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 "Morning !"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.clear</a:t>
                      </a:r>
                      <a:r>
                        <a:rPr lang="en-US" altLang="ko-KR" dirty="0" smtClean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OLED </a:t>
                      </a:r>
                      <a:r>
                        <a:rPr lang="ko-KR" altLang="en-US" dirty="0" smtClean="0"/>
                        <a:t>화면 </a:t>
                      </a:r>
                      <a:r>
                        <a:rPr lang="ko-KR" altLang="en-US" dirty="0" smtClean="0"/>
                        <a:t>지우기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oled.clear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189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.display</a:t>
                      </a:r>
                      <a:r>
                        <a:rPr lang="en-US" altLang="ko-KR" dirty="0" smtClean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OLED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화면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oled.display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5926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1362456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Class: </a:t>
            </a:r>
            <a:r>
              <a:rPr lang="en-US" altLang="ko-KR" dirty="0" err="1" smtClean="0"/>
              <a:t>oled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51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ETboard.lib.WiFi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094793"/>
              </p:ext>
            </p:extLst>
          </p:nvPr>
        </p:nvGraphicFramePr>
        <p:xfrm>
          <a:off x="718439" y="1985445"/>
          <a:ext cx="10512001" cy="1838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2999232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3319272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964264">
                  <a:extLst>
                    <a:ext uri="{9D8B030D-6E8A-4147-A177-3AD203B41FA5}">
                      <a16:colId xmlns:a16="http://schemas.microsoft.com/office/drawing/2014/main" val="420279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.begin(</a:t>
                      </a:r>
                      <a:r>
                        <a:rPr lang="en-US" altLang="ko-KR" dirty="0" err="1" smtClean="0">
                          <a:solidFill>
                            <a:schemeClr val="accent1"/>
                          </a:solidFill>
                        </a:rPr>
                        <a:t>ssid</a:t>
                      </a:r>
                      <a:r>
                        <a:rPr lang="en-US" altLang="ko-KR" sz="18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password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와이파이 접속 </a:t>
                      </a:r>
                      <a:r>
                        <a:rPr lang="ko-KR" altLang="en-US" dirty="0" smtClean="0"/>
                        <a:t>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WiFi.begin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iptime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******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.status</a:t>
                      </a:r>
                      <a:r>
                        <a:rPr lang="en-US" altLang="ko-KR" dirty="0" smtClean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와이파이 </a:t>
                      </a:r>
                      <a:r>
                        <a:rPr lang="ko-KR" altLang="en-US" dirty="0" smtClean="0"/>
                        <a:t>접속 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WiFi.status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18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localIP</a:t>
                      </a:r>
                      <a:r>
                        <a:rPr lang="en-US" altLang="ko-KR" dirty="0" smtClean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할당받은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WiFi.localIP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59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WebServer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Port</a:t>
                      </a:r>
                      <a:r>
                        <a:rPr lang="en-US" altLang="ko-KR" dirty="0" smtClean="0"/>
                        <a:t>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웹서버</a:t>
                      </a:r>
                      <a:r>
                        <a:rPr lang="ko-KR" altLang="en-US" dirty="0" smtClean="0"/>
                        <a:t> 만들기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WiFi.WebServer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468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8439" y="1508760"/>
            <a:ext cx="20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Class: </a:t>
            </a:r>
            <a:r>
              <a:rPr lang="en-US" altLang="ko-KR" dirty="0" err="1" smtClean="0"/>
              <a:t>WiFi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8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8"/>
          <p:cNvSpPr txBox="1">
            <a:spLocks/>
          </p:cNvSpPr>
          <p:nvPr/>
        </p:nvSpPr>
        <p:spPr>
          <a:xfrm>
            <a:off x="1664504" y="1801368"/>
            <a:ext cx="8567519" cy="4566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/>
              <a:t>사용된 라이브러리</a:t>
            </a:r>
            <a:endParaRPr lang="en-US" altLang="ko-KR" sz="3200" dirty="0" smtClean="0"/>
          </a:p>
          <a:p>
            <a:pPr lvl="1"/>
            <a:r>
              <a:rPr lang="en-US" altLang="ko-KR" sz="2000" dirty="0" smtClean="0"/>
              <a:t>Time</a:t>
            </a:r>
          </a:p>
          <a:p>
            <a:pPr lvl="1"/>
            <a:r>
              <a:rPr lang="en-US" altLang="ko-KR" sz="2000" dirty="0" smtClean="0"/>
              <a:t>Machine</a:t>
            </a:r>
          </a:p>
          <a:p>
            <a:pPr lvl="1"/>
            <a:r>
              <a:rPr lang="en-US" altLang="ko-KR" sz="2000" dirty="0" smtClean="0"/>
              <a:t>Math</a:t>
            </a:r>
          </a:p>
          <a:p>
            <a:pPr lvl="1"/>
            <a:r>
              <a:rPr lang="ko-KR" altLang="ko-KR" sz="2000" dirty="0" err="1"/>
              <a:t>ETboard.lib.pin_define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ETboard.lib.servo</a:t>
            </a:r>
            <a:endParaRPr lang="ko-KR" altLang="ko-KR" sz="2000" dirty="0"/>
          </a:p>
          <a:p>
            <a:pPr lvl="1"/>
            <a:r>
              <a:rPr lang="ko-KR" altLang="ko-KR" sz="2000" dirty="0" smtClean="0"/>
              <a:t>ETboard.lib.OLED_U8G2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ETboard.lib.WiFi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sz="3200" dirty="0" smtClean="0"/>
              <a:t>라이브러리 함수 설명</a:t>
            </a:r>
            <a:endParaRPr lang="ko-KR" altLang="ko-KR" sz="3200" dirty="0"/>
          </a:p>
          <a:p>
            <a:pPr marL="514350" indent="-514350">
              <a:buFont typeface="+mj-lt"/>
              <a:buAutoNum type="arabicPeriod"/>
            </a:pP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3991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2984" y="2770632"/>
            <a:ext cx="11533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dirty="0"/>
              <a:t>1. </a:t>
            </a:r>
            <a:r>
              <a:rPr lang="ko-KR" altLang="en-US" sz="6000" dirty="0" smtClean="0"/>
              <a:t>사용된 라이브러리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246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276329"/>
              </p:ext>
            </p:extLst>
          </p:nvPr>
        </p:nvGraphicFramePr>
        <p:xfrm>
          <a:off x="782447" y="1755839"/>
          <a:ext cx="10515600" cy="2931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65809">
                  <a:extLst>
                    <a:ext uri="{9D8B030D-6E8A-4147-A177-3AD203B41FA5}">
                      <a16:colId xmlns:a16="http://schemas.microsoft.com/office/drawing/2014/main" val="2958447165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1386409973"/>
                    </a:ext>
                  </a:extLst>
                </a:gridCol>
                <a:gridCol w="4952111">
                  <a:extLst>
                    <a:ext uri="{9D8B030D-6E8A-4147-A177-3AD203B41FA5}">
                      <a16:colId xmlns:a16="http://schemas.microsoft.com/office/drawing/2014/main" val="20668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라이브러리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302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 제어 </a:t>
                      </a:r>
                      <a:r>
                        <a:rPr lang="ko-KR" altLang="en-US" dirty="0" smtClean="0"/>
                        <a:t>함수 제공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752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Machine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보드 </a:t>
                      </a:r>
                      <a:r>
                        <a:rPr lang="ko-KR" altLang="en-US" dirty="0" smtClean="0"/>
                        <a:t>제어 </a:t>
                      </a:r>
                      <a:r>
                        <a:rPr lang="ko-KR" altLang="en-US" dirty="0" smtClean="0"/>
                        <a:t>함수 제공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9698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기본적인 </a:t>
                      </a:r>
                      <a:r>
                        <a:rPr lang="ko-KR" altLang="en-US" dirty="0" smtClean="0"/>
                        <a:t>수학 </a:t>
                      </a:r>
                      <a:r>
                        <a:rPr lang="ko-KR" altLang="en-US" dirty="0" smtClean="0"/>
                        <a:t>함수 제공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9906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 err="1" smtClean="0"/>
                        <a:t>ETboard.lib.pin_define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</a:t>
                      </a:r>
                      <a:r>
                        <a:rPr lang="ko-KR" altLang="en-US" dirty="0" smtClean="0"/>
                        <a:t>보드의 </a:t>
                      </a:r>
                      <a:r>
                        <a:rPr lang="en-US" altLang="ko-KR" dirty="0" smtClean="0"/>
                        <a:t>GPIO</a:t>
                      </a:r>
                      <a:r>
                        <a:rPr lang="ko-KR" altLang="en-US" dirty="0" smtClean="0"/>
                        <a:t>핀 정의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25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ETboard.lib.servo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</a:t>
                      </a:r>
                      <a:r>
                        <a:rPr lang="ko-KR" altLang="en-US" dirty="0" smtClean="0"/>
                        <a:t>보드에서 </a:t>
                      </a:r>
                      <a:r>
                        <a:rPr lang="ko-KR" altLang="en-US" dirty="0" err="1" smtClean="0"/>
                        <a:t>서보모터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smtClean="0"/>
                        <a:t>제어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598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 smtClean="0"/>
                        <a:t>ETboard.lib.OLED_U8G2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</a:t>
                      </a:r>
                      <a:r>
                        <a:rPr lang="ko-KR" altLang="en-US" dirty="0" smtClean="0"/>
                        <a:t>보드에서 </a:t>
                      </a:r>
                      <a:r>
                        <a:rPr lang="en-US" altLang="ko-KR" dirty="0" smtClean="0"/>
                        <a:t>OLED </a:t>
                      </a:r>
                      <a:r>
                        <a:rPr lang="ko-KR" altLang="en-US" dirty="0" smtClean="0"/>
                        <a:t>제어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61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ETboard.lib.WiFi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</a:t>
                      </a:r>
                      <a:r>
                        <a:rPr lang="ko-KR" altLang="en-US" dirty="0" smtClean="0"/>
                        <a:t>보드에서 </a:t>
                      </a:r>
                      <a:r>
                        <a:rPr lang="en-US" altLang="ko-KR" dirty="0" err="1" smtClean="0"/>
                        <a:t>WiFi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제어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950334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Micropython</a:t>
            </a:r>
            <a:r>
              <a:rPr lang="en-US" altLang="ko-KR" dirty="0" smtClean="0"/>
              <a:t> Library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2447" y="4846320"/>
            <a:ext cx="10620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자세한 라이브러리 설명은 </a:t>
            </a:r>
            <a:endParaRPr lang="en-US" altLang="ko-KR" dirty="0"/>
          </a:p>
          <a:p>
            <a:pPr lvl="1"/>
            <a:r>
              <a:rPr lang="en-US" altLang="ko-KR" dirty="0" smtClean="0"/>
              <a:t>Time 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://docs.micropython.org/en/latest/library/time.html#module-time</a:t>
            </a:r>
            <a:endParaRPr lang="en-US" altLang="ko-KR" dirty="0"/>
          </a:p>
          <a:p>
            <a:pPr lvl="1"/>
            <a:r>
              <a:rPr lang="en-US" altLang="ko-KR" dirty="0" smtClean="0"/>
              <a:t>Machine :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docs.micropython.org/en/latest/library/machine.html#module-machine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Math :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://docs.micropython.org/en/latest/library/math.html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5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2984" y="2770632"/>
            <a:ext cx="11533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dirty="0" smtClean="0"/>
              <a:t>2. </a:t>
            </a:r>
            <a:r>
              <a:rPr lang="ko-KR" altLang="en-US" sz="6000" dirty="0"/>
              <a:t>라이브러리 함수 </a:t>
            </a:r>
          </a:p>
        </p:txBody>
      </p:sp>
    </p:spTree>
    <p:extLst>
      <p:ext uri="{BB962C8B-B14F-4D97-AF65-F5344CB8AC3E}">
        <p14:creationId xmlns:p14="http://schemas.microsoft.com/office/powerpoint/2010/main" val="34758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761867"/>
              </p:ext>
            </p:extLst>
          </p:nvPr>
        </p:nvGraphicFramePr>
        <p:xfrm>
          <a:off x="773303" y="1658439"/>
          <a:ext cx="1051200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3163824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735664">
                  <a:extLst>
                    <a:ext uri="{9D8B030D-6E8A-4147-A177-3AD203B41FA5}">
                      <a16:colId xmlns:a16="http://schemas.microsoft.com/office/drawing/2014/main" val="1763597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.sleep(</a:t>
                      </a:r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second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기다리기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time.sleep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587674"/>
              </p:ext>
            </p:extLst>
          </p:nvPr>
        </p:nvGraphicFramePr>
        <p:xfrm>
          <a:off x="828167" y="3313700"/>
          <a:ext cx="10512001" cy="101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3895344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2990892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396532">
                  <a:extLst>
                    <a:ext uri="{9D8B030D-6E8A-4147-A177-3AD203B41FA5}">
                      <a16:colId xmlns:a16="http://schemas.microsoft.com/office/drawing/2014/main" val="155248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.ADC(</a:t>
                      </a:r>
                      <a:r>
                        <a:rPr lang="en-US" altLang="ko-KR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아날로그 값을 디지털 값으로 변환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8167" y="2944368"/>
            <a:ext cx="221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: ADC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8167" y="4398264"/>
            <a:ext cx="176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: Pin</a:t>
            </a:r>
            <a:endParaRPr lang="ko-KR" altLang="en-US" dirty="0"/>
          </a:p>
        </p:txBody>
      </p:sp>
      <p:graphicFrame>
        <p:nvGraphicFramePr>
          <p:cNvPr id="12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749491"/>
              </p:ext>
            </p:extLst>
          </p:nvPr>
        </p:nvGraphicFramePr>
        <p:xfrm>
          <a:off x="846455" y="4775040"/>
          <a:ext cx="10512001" cy="1376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3895344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2990892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396532">
                  <a:extLst>
                    <a:ext uri="{9D8B030D-6E8A-4147-A177-3AD203B41FA5}">
                      <a16:colId xmlns:a16="http://schemas.microsoft.com/office/drawing/2014/main" val="155248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mode=- 1, pull=- 1, *, value, drive, alt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핀을 초기화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.value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핀 값을 설정하거나 가져옴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85010"/>
                  </a:ext>
                </a:extLst>
              </a:tr>
            </a:tbl>
          </a:graphicData>
        </a:graphic>
      </p:graphicFrame>
      <p:graphicFrame>
        <p:nvGraphicFramePr>
          <p:cNvPr id="1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704487"/>
              </p:ext>
            </p:extLst>
          </p:nvPr>
        </p:nvGraphicFramePr>
        <p:xfrm>
          <a:off x="828166" y="1785783"/>
          <a:ext cx="10512001" cy="101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3867913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3018323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396532">
                  <a:extLst>
                    <a:ext uri="{9D8B030D-6E8A-4147-A177-3AD203B41FA5}">
                      <a16:colId xmlns:a16="http://schemas.microsoft.com/office/drawing/2014/main" val="155248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time_pulse_us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pin, </a:t>
                      </a:r>
                      <a:r>
                        <a:rPr lang="en-US" altLang="ko-KR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pulse_level</a:t>
                      </a:r>
                      <a:r>
                        <a:rPr lang="en-US" altLang="ko-KR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timeout_us</a:t>
                      </a:r>
                      <a:r>
                        <a:rPr lang="en-US" altLang="ko-KR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=1000000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9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926615"/>
              </p:ext>
            </p:extLst>
          </p:nvPr>
        </p:nvGraphicFramePr>
        <p:xfrm>
          <a:off x="773303" y="1665768"/>
          <a:ext cx="1051200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3163824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735664">
                  <a:extLst>
                    <a:ext uri="{9D8B030D-6E8A-4147-A177-3AD203B41FA5}">
                      <a16:colId xmlns:a16="http://schemas.microsoft.com/office/drawing/2014/main" val="1763597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.log(</a:t>
                      </a:r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x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자연 로그로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math.log(12)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3303" y="1296436"/>
            <a:ext cx="157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Class: math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9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err="1" smtClean="0"/>
              <a:t>ETboard.lib.pin_define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511336"/>
              </p:ext>
            </p:extLst>
          </p:nvPr>
        </p:nvGraphicFramePr>
        <p:xfrm>
          <a:off x="755015" y="1702344"/>
          <a:ext cx="1051200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3364992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3521244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396532">
                  <a:extLst>
                    <a:ext uri="{9D8B030D-6E8A-4147-A177-3AD203B41FA5}">
                      <a16:colId xmlns:a16="http://schemas.microsoft.com/office/drawing/2014/main" val="114316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Pin(</a:t>
                      </a:r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pin</a:t>
                      </a:r>
                      <a:r>
                        <a:rPr lang="en-US" altLang="ko-KR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chemeClr val="accent1"/>
                          </a:solidFill>
                        </a:rPr>
                        <a:t>num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GPIO </a:t>
                      </a:r>
                      <a:r>
                        <a:rPr lang="ko-KR" altLang="en-US" dirty="0" smtClean="0"/>
                        <a:t>핀 객체를 만듦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PinD2 = Pin(D2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9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211206_ET보드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211206_ET보드 테마" id="{E52ED2D1-5BCA-4FB1-831C-6461187F7612}" vid="{D75C6210-7648-4684-B4EB-3E235D3368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F211206_ET보드 테마</Template>
  <TotalTime>154</TotalTime>
  <Words>363</Words>
  <Application>Microsoft Office PowerPoint</Application>
  <PresentationFormat>와이드스크린</PresentationFormat>
  <Paragraphs>159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KoPubWorld돋움체_Pro Bold</vt:lpstr>
      <vt:lpstr>맑은 고딕</vt:lpstr>
      <vt:lpstr>Arial</vt:lpstr>
      <vt:lpstr>F211206_ET보드 테마</vt:lpstr>
      <vt:lpstr>Micropython  libraries 요약</vt:lpstr>
      <vt:lpstr>목차</vt:lpstr>
      <vt:lpstr>PowerPoint 프레젠테이션</vt:lpstr>
      <vt:lpstr>Micropython Library </vt:lpstr>
      <vt:lpstr>PowerPoint 프레젠테이션</vt:lpstr>
      <vt:lpstr>Time 라이브러리</vt:lpstr>
      <vt:lpstr>Machine 라이브러리</vt:lpstr>
      <vt:lpstr>Math 라이브러리</vt:lpstr>
      <vt:lpstr>ETboard.lib.pin_define 라이브러리</vt:lpstr>
      <vt:lpstr>ETboard.lib.servo 라이브러리</vt:lpstr>
      <vt:lpstr>ETboard.lib.OLED_U8G2 라이브러리</vt:lpstr>
      <vt:lpstr>ETboard.lib.WiFi 라이브러리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이승찬</dc:creator>
  <cp:lastModifiedBy>이승찬</cp:lastModifiedBy>
  <cp:revision>17</cp:revision>
  <dcterms:created xsi:type="dcterms:W3CDTF">2022-01-11T05:43:10Z</dcterms:created>
  <dcterms:modified xsi:type="dcterms:W3CDTF">2022-01-11T08:18:04Z</dcterms:modified>
</cp:coreProperties>
</file>