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609268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245"/>
            <a:stretch/>
          </p:blipFill>
          <p:spPr>
            <a:xfrm>
              <a:off x="9525000" y="0"/>
              <a:ext cx="26670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92000" y="820800"/>
            <a:ext cx="9144000" cy="2073600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400" y="2894400"/>
            <a:ext cx="4071600" cy="1170000"/>
          </a:xfrm>
        </p:spPr>
        <p:txBody>
          <a:bodyPr anchor="b">
            <a:normAutofit/>
          </a:bodyPr>
          <a:lstStyle>
            <a:lvl1pPr marL="0" indent="0" algn="r">
              <a:buNone/>
              <a:defRPr sz="2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0F575-FF94-465F-BB56-6234A7EDC596}" type="datetime1">
              <a:rPr lang="ko-KR" altLang="en-US" smtClean="0"/>
              <a:t>2022-01-13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537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9014-DE51-43B5-B1C2-64C8E7C733A1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8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3696-9AA2-4127-A91E-AAA4E3DF8EEF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바닥글 개체 틀 4"/>
          <p:cNvSpPr txBox="1">
            <a:spLocks/>
          </p:cNvSpPr>
          <p:nvPr/>
        </p:nvSpPr>
        <p:spPr>
          <a:xfrm>
            <a:off x="241199" y="6512399"/>
            <a:ext cx="1798615" cy="321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http://et.ketri.re.kr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924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C9734-DAEA-43AD-B6CD-B7286FC28AF2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984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FEF-9080-4765-81A9-F2BFDFF3F1C1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39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E038-CB52-4C67-99B0-9D763AA00717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52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3F75-67D3-485F-A6AE-93CB821AB17D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32251-257B-43FF-B2C4-DBF1E2F94063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45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5600" y="1490400"/>
            <a:ext cx="10515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1A07-2150-4F16-8811-CA9DB07DE449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997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AFCDE-3CBD-4B1A-98BC-7BA72AB4ECC7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490400"/>
            <a:ext cx="7207200" cy="4680000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794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(텍스트,그림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1" y="6455727"/>
            <a:ext cx="12191999" cy="402272"/>
            <a:chOff x="1" y="0"/>
            <a:chExt cx="12191999" cy="40227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46" t="-1" b="324"/>
            <a:stretch/>
          </p:blipFill>
          <p:spPr>
            <a:xfrm rot="16200000">
              <a:off x="3218341" y="-3218340"/>
              <a:ext cx="399098" cy="683577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814"/>
            <a:stretch/>
          </p:blipFill>
          <p:spPr>
            <a:xfrm rot="16200000">
              <a:off x="8561864" y="-3227864"/>
              <a:ext cx="402272" cy="6858000"/>
            </a:xfrm>
            <a:prstGeom prst="rect">
              <a:avLst/>
            </a:prstGeom>
          </p:spPr>
        </p:pic>
      </p:grp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4E06-A895-4BC0-A3E2-A391CF127D6A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199" y="6512399"/>
            <a:ext cx="1798615" cy="321787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http://et.ketri.re.kr</a:t>
            </a:r>
            <a:endParaRPr lang="ko-KR" altLang="en-US" dirty="0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0" y="0"/>
            <a:ext cx="12192000" cy="1168400"/>
            <a:chOff x="0" y="0"/>
            <a:chExt cx="12192000" cy="11684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2844800" y="-2844800"/>
              <a:ext cx="1168400" cy="6858000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841"/>
            <a:stretch/>
          </p:blipFill>
          <p:spPr>
            <a:xfrm rot="16200000">
              <a:off x="8178800" y="-2844800"/>
              <a:ext cx="1168400" cy="6858000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64400" y="226800"/>
            <a:ext cx="10515600" cy="712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17" name="타원 16"/>
          <p:cNvSpPr/>
          <p:nvPr/>
        </p:nvSpPr>
        <p:spPr>
          <a:xfrm>
            <a:off x="494506" y="196851"/>
            <a:ext cx="687387" cy="687387"/>
          </a:xfrm>
          <a:prstGeom prst="ellipse">
            <a:avLst/>
          </a:prstGeom>
          <a:solidFill>
            <a:srgbClr val="477C5F"/>
          </a:solidFill>
          <a:ln w="28575">
            <a:solidFill>
              <a:srgbClr val="372E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b="1" dirty="0" smtClean="0">
                <a:solidFill>
                  <a:schemeClr val="bg1"/>
                </a:solidFill>
              </a:rPr>
              <a:t>ET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보드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그림 개체 틀 11"/>
          <p:cNvSpPr>
            <a:spLocks noGrp="1"/>
          </p:cNvSpPr>
          <p:nvPr>
            <p:ph type="pic" sz="quarter" idx="13"/>
          </p:nvPr>
        </p:nvSpPr>
        <p:spPr>
          <a:xfrm>
            <a:off x="435600" y="1746738"/>
            <a:ext cx="10679112" cy="4453412"/>
          </a:xfrm>
          <a:ln w="28575">
            <a:solidFill>
              <a:srgbClr val="FFD06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4"/>
          </p:nvPr>
        </p:nvSpPr>
        <p:spPr>
          <a:xfrm>
            <a:off x="435600" y="1266825"/>
            <a:ext cx="10679111" cy="3857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072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/>
          <a:stretch/>
        </p:blipFill>
        <p:spPr>
          <a:xfrm>
            <a:off x="-304800" y="0"/>
            <a:ext cx="12496800" cy="6858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935461" y="65136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ET</a:t>
            </a:r>
            <a:r>
              <a:rPr lang="ko-KR" altLang="en-US" sz="1200" b="1" dirty="0" smtClean="0">
                <a:ln w="3175">
                  <a:solidFill>
                    <a:schemeClr val="tx1"/>
                  </a:solidFill>
                </a:ln>
                <a:solidFill>
                  <a:srgbClr val="1BDEAB"/>
                </a:solidFill>
                <a:cs typeface="KoPubWorld돋움체_Pro Bold" panose="00000800000000000000" pitchFamily="50" charset="-127"/>
              </a:rPr>
              <a:t>보드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, </a:t>
            </a:r>
            <a:r>
              <a:rPr lang="ko-KR" altLang="en-US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이렇게 사용하세요</a:t>
            </a:r>
            <a:r>
              <a:rPr lang="en-US" altLang="ko-KR" sz="1200" b="1" dirty="0" smtClean="0">
                <a:solidFill>
                  <a:schemeClr val="bg2">
                    <a:lumMod val="10000"/>
                  </a:schemeClr>
                </a:solidFill>
                <a:cs typeface="KoPubWorld돋움체_Pro Bold" panose="00000800000000000000" pitchFamily="50" charset="-127"/>
              </a:rPr>
              <a:t>!</a:t>
            </a:r>
            <a:endParaRPr lang="ko-KR" altLang="en-US" sz="1200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1CDB4-9D13-488D-B570-AA14E1BA8A8F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41200" y="6512400"/>
            <a:ext cx="1800000" cy="320400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88000" y="219600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6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D931-FD4E-4399-BAE4-E3FE4C67B60C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64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951F-AA09-438C-852C-5E84DC756543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0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46793-BAE6-432A-A5DF-2CF7542750F4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8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A272-84D5-4622-8565-037238F634D9}" type="datetime1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http://et.ketri.re.kr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7F8D3-8E17-4295-978D-832EBEEAE4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47872" y="820800"/>
            <a:ext cx="8188128" cy="20736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2700" dirty="0" err="1" smtClean="0"/>
              <a:t>이티보드</a:t>
            </a:r>
            <a:r>
              <a:rPr lang="en-US" altLang="ko-KR" sz="2700" dirty="0" smtClean="0"/>
              <a:t>(ET-Board)</a:t>
            </a:r>
            <a:br>
              <a:rPr lang="en-US" altLang="ko-KR" sz="2700" dirty="0" smtClean="0"/>
            </a:br>
            <a:r>
              <a:rPr lang="en-US" altLang="ko-KR" sz="900" dirty="0" smtClean="0"/>
              <a:t/>
            </a:r>
            <a:br>
              <a:rPr lang="en-US" altLang="ko-KR" sz="900" dirty="0" smtClean="0"/>
            </a:br>
            <a:r>
              <a:rPr lang="en-US" altLang="ko-KR" dirty="0" err="1" smtClean="0"/>
              <a:t>MicroPython</a:t>
            </a:r>
            <a:r>
              <a:rPr lang="en-US" altLang="ko-KR" dirty="0" smtClean="0"/>
              <a:t> </a:t>
            </a:r>
            <a:r>
              <a:rPr lang="ko-KR" altLang="en-US" smtClean="0"/>
              <a:t>소스 코딩 </a:t>
            </a:r>
            <a:r>
              <a:rPr lang="ko-KR" altLang="en-US" dirty="0" smtClean="0"/>
              <a:t>전략</a:t>
            </a: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en-US" altLang="ko-KR" sz="1300" dirty="0" smtClean="0"/>
              <a:t/>
            </a:r>
            <a:br>
              <a:rPr lang="en-US" altLang="ko-KR" sz="1300" dirty="0" smtClean="0"/>
            </a:br>
            <a:r>
              <a:rPr lang="en-US" altLang="ko-KR" sz="2400" dirty="0" smtClean="0"/>
              <a:t>#ET-Board #</a:t>
            </a:r>
            <a:r>
              <a:rPr lang="ko-KR" altLang="en-US" sz="2400" dirty="0" err="1" smtClean="0"/>
              <a:t>이티보드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#</a:t>
            </a:r>
            <a:r>
              <a:rPr lang="ko-KR" altLang="en-US" sz="2400" dirty="0" smtClean="0"/>
              <a:t>마이크로파이션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㈜한국공학기술연구원</a:t>
            </a:r>
            <a:endParaRPr lang="en-US" altLang="ko-KR" dirty="0"/>
          </a:p>
          <a:p>
            <a:r>
              <a:rPr lang="en-US" altLang="ko-KR" dirty="0" smtClean="0"/>
              <a:t>2022.01.13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33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이티보드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MicroPython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소스 코드 설계 전략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mtClean="0"/>
              <a:t>전 세계 최초로 적용된 개념임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아두이노와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유사하게 소스를 코딩함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아두이노를</a:t>
            </a:r>
            <a:r>
              <a:rPr lang="ko-KR" altLang="en-US" sz="2000" dirty="0" smtClean="0"/>
              <a:t> 알고 있는 사람이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학생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마이크로파이션을 쉽게 익힐 수 있음</a:t>
            </a:r>
            <a:endParaRPr lang="en-US" altLang="ko-KR" sz="1800" dirty="0" smtClean="0"/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선생님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선수 지식을 활용하여 쉽게 가르칠 수 있음</a:t>
            </a:r>
            <a:endParaRPr lang="en-US" altLang="ko-KR" sz="18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아두이노에</a:t>
            </a:r>
            <a:r>
              <a:rPr lang="ko-KR" altLang="en-US" sz="2000" dirty="0" smtClean="0"/>
              <a:t> 대한 참고 자료가 많기 때문에 이 자료를 쉽게 </a:t>
            </a:r>
            <a:r>
              <a:rPr lang="ko-KR" altLang="en-US" sz="2000" dirty="0"/>
              <a:t>활</a:t>
            </a:r>
            <a:r>
              <a:rPr lang="ko-KR" altLang="en-US" sz="2000" dirty="0" smtClean="0"/>
              <a:t>용할 수 있음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000" dirty="0" err="1" smtClean="0"/>
              <a:t>아두이노</a:t>
            </a:r>
            <a:r>
              <a:rPr lang="ko-KR" altLang="en-US" sz="2000" dirty="0" smtClean="0"/>
              <a:t> 소스 구조가 </a:t>
            </a:r>
            <a:r>
              <a:rPr lang="ko-KR" altLang="en-US" sz="2000" dirty="0" err="1" smtClean="0"/>
              <a:t>피지컬컴퓨팅에</a:t>
            </a:r>
            <a:r>
              <a:rPr lang="ko-KR" altLang="en-US" sz="2000" dirty="0" smtClean="0"/>
              <a:t> 최적화되어 있어 이와 유사한 구조로 설계함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2035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http://et.ketri.re.kr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이티보드</a:t>
            </a:r>
            <a:r>
              <a:rPr lang="ko-KR" altLang="en-US" dirty="0"/>
              <a:t> </a:t>
            </a:r>
            <a:r>
              <a:rPr lang="en-US" altLang="ko-KR" dirty="0" err="1"/>
              <a:t>MicroPython</a:t>
            </a:r>
            <a:r>
              <a:rPr lang="en-US" altLang="ko-KR" dirty="0"/>
              <a:t> </a:t>
            </a:r>
            <a:r>
              <a:rPr lang="ko-KR" altLang="en-US" dirty="0"/>
              <a:t>소스 코드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D7F8D3-8E17-4295-978D-832EBEEAE4F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텍스트 개체 틀 9"/>
          <p:cNvSpPr txBox="1">
            <a:spLocks/>
          </p:cNvSpPr>
          <p:nvPr/>
        </p:nvSpPr>
        <p:spPr>
          <a:xfrm>
            <a:off x="839788" y="1681163"/>
            <a:ext cx="5157787" cy="623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err="1" smtClean="0"/>
              <a:t>아두이노</a:t>
            </a:r>
            <a:r>
              <a:rPr lang="ko-KR" altLang="en-US" dirty="0" smtClean="0"/>
              <a:t> </a:t>
            </a:r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8" name="내용 개체 틀 10"/>
          <p:cNvSpPr>
            <a:spLocks noGrp="1"/>
          </p:cNvSpPr>
          <p:nvPr>
            <p:ph sz="half" idx="4294967295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55000" lnSpcReduction="20000"/>
          </a:bodyPr>
          <a:lstStyle/>
          <a:p>
            <a:pPr marL="360000" indent="0">
              <a:buNone/>
            </a:pPr>
            <a:r>
              <a:rPr lang="en-US" altLang="ko-KR" dirty="0" smtClean="0">
                <a:solidFill>
                  <a:srgbClr val="FFC000"/>
                </a:solidFill>
              </a:rPr>
              <a:t>setup</a:t>
            </a:r>
            <a:r>
              <a:rPr lang="en-US" altLang="ko-KR" dirty="0" smtClean="0"/>
              <a:t>() {</a:t>
            </a:r>
          </a:p>
          <a:p>
            <a:pPr marL="360000" indent="0">
              <a:buNone/>
            </a:pPr>
            <a:r>
              <a:rPr lang="en-US" altLang="ko-KR" dirty="0" smtClean="0"/>
              <a:t>}</a:t>
            </a:r>
          </a:p>
          <a:p>
            <a:pPr marL="360000" indent="0">
              <a:buNone/>
            </a:pPr>
            <a:endParaRPr lang="en-US" altLang="ko-KR" dirty="0"/>
          </a:p>
          <a:p>
            <a:pPr marL="36000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l</a:t>
            </a:r>
            <a:r>
              <a:rPr lang="en-US" altLang="ko-KR" dirty="0" smtClean="0">
                <a:solidFill>
                  <a:srgbClr val="FF0000"/>
                </a:solidFill>
              </a:rPr>
              <a:t>oop</a:t>
            </a:r>
            <a:r>
              <a:rPr lang="en-US" altLang="ko-KR" dirty="0" smtClean="0"/>
              <a:t>() {</a:t>
            </a:r>
          </a:p>
          <a:p>
            <a:pPr marL="360000" indent="0">
              <a:buNone/>
            </a:pPr>
            <a:r>
              <a:rPr lang="en-US" altLang="ko-KR" dirty="0" smtClean="0"/>
              <a:t>}</a:t>
            </a:r>
          </a:p>
          <a:p>
            <a:pPr marL="360000" indent="0">
              <a:buNone/>
            </a:pPr>
            <a:endParaRPr lang="en-US" altLang="ko-KR" dirty="0" smtClean="0"/>
          </a:p>
          <a:p>
            <a:pPr marL="360000" indent="0">
              <a:buNone/>
            </a:pPr>
            <a:r>
              <a:rPr lang="en-US" altLang="ko-KR" dirty="0" smtClean="0"/>
              <a:t>void </a:t>
            </a:r>
            <a:r>
              <a:rPr lang="en-US" altLang="ko-KR" dirty="0">
                <a:solidFill>
                  <a:srgbClr val="0070C0"/>
                </a:solidFill>
              </a:rPr>
              <a:t>main</a:t>
            </a:r>
            <a:r>
              <a:rPr lang="en-US" altLang="ko-KR" dirty="0"/>
              <a:t>(void</a:t>
            </a:r>
            <a:r>
              <a:rPr lang="en-US" altLang="ko-KR" dirty="0" smtClean="0"/>
              <a:t>) {</a:t>
            </a:r>
            <a:endParaRPr lang="en-US" altLang="ko-KR" dirty="0"/>
          </a:p>
          <a:p>
            <a:pPr marL="360000" indent="0">
              <a:buNone/>
            </a:pPr>
            <a:r>
              <a:rPr lang="en-US" altLang="ko-KR" dirty="0"/>
              <a:t>	setup</a:t>
            </a:r>
            <a:r>
              <a:rPr lang="en-US" altLang="ko-KR" dirty="0" smtClean="0"/>
              <a:t>();    </a:t>
            </a:r>
            <a:endParaRPr lang="en-US" altLang="ko-KR" dirty="0"/>
          </a:p>
          <a:p>
            <a:pPr marL="360000" indent="0">
              <a:buNone/>
            </a:pPr>
            <a:r>
              <a:rPr lang="en-US" altLang="ko-KR" dirty="0"/>
              <a:t>	for (;;) {</a:t>
            </a:r>
          </a:p>
          <a:p>
            <a:pPr marL="360000" indent="0">
              <a:buNone/>
            </a:pPr>
            <a:r>
              <a:rPr lang="en-US" altLang="ko-KR" dirty="0"/>
              <a:t>		loop</a:t>
            </a:r>
            <a:r>
              <a:rPr lang="en-US" altLang="ko-KR" dirty="0" smtClean="0"/>
              <a:t>();</a:t>
            </a:r>
          </a:p>
          <a:p>
            <a:pPr marL="360000" indent="0">
              <a:buNone/>
            </a:pPr>
            <a:r>
              <a:rPr lang="en-US" altLang="ko-KR" dirty="0" smtClean="0"/>
              <a:t>	}</a:t>
            </a:r>
          </a:p>
          <a:p>
            <a:pPr marL="360000" indent="0">
              <a:buNone/>
            </a:pPr>
            <a:r>
              <a:rPr lang="en-US" altLang="ko-KR" dirty="0" smtClean="0"/>
              <a:t>} </a:t>
            </a:r>
            <a:endParaRPr lang="ko-KR" altLang="en-US" dirty="0"/>
          </a:p>
        </p:txBody>
      </p:sp>
      <p:sp>
        <p:nvSpPr>
          <p:cNvPr id="9" name="텍스트 개체 틀 11"/>
          <p:cNvSpPr txBox="1">
            <a:spLocks/>
          </p:cNvSpPr>
          <p:nvPr/>
        </p:nvSpPr>
        <p:spPr>
          <a:xfrm>
            <a:off x="6172200" y="1681163"/>
            <a:ext cx="5183188" cy="623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err="1" smtClean="0"/>
              <a:t>이티보드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MicroPython</a:t>
            </a:r>
            <a:endParaRPr lang="ko-KR" altLang="en-US" dirty="0"/>
          </a:p>
        </p:txBody>
      </p:sp>
      <p:sp>
        <p:nvSpPr>
          <p:cNvPr id="10" name="내용 개체 틀 12"/>
          <p:cNvSpPr>
            <a:spLocks noGrp="1"/>
          </p:cNvSpPr>
          <p:nvPr>
            <p:ph sz="quarter" idx="4294967295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360000" indent="0">
              <a:buNone/>
            </a:pPr>
            <a:r>
              <a:rPr lang="en-US" altLang="ko-KR" sz="2400" dirty="0" err="1" smtClean="0"/>
              <a:t>def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FFC000"/>
                </a:solidFill>
              </a:rPr>
              <a:t>setup</a:t>
            </a:r>
            <a:r>
              <a:rPr lang="en-US" altLang="ko-KR" sz="2400" dirty="0" smtClean="0"/>
              <a:t>():</a:t>
            </a:r>
          </a:p>
          <a:p>
            <a:pPr marL="360000" indent="0">
              <a:buNone/>
            </a:pPr>
            <a:endParaRPr lang="en-US" altLang="ko-KR" sz="2400" dirty="0" smtClean="0"/>
          </a:p>
          <a:p>
            <a:pPr marL="360000" indent="0">
              <a:buNone/>
            </a:pPr>
            <a:endParaRPr lang="en-US" altLang="ko-KR" sz="2400" dirty="0" smtClean="0"/>
          </a:p>
          <a:p>
            <a:pPr marL="360000" indent="0">
              <a:buNone/>
            </a:pPr>
            <a:endParaRPr lang="en-US" altLang="ko-KR" sz="2400" dirty="0" smtClean="0"/>
          </a:p>
          <a:p>
            <a:pPr marL="360000" indent="0">
              <a:buNone/>
            </a:pPr>
            <a:r>
              <a:rPr lang="en-US" altLang="ko-KR" sz="2400" dirty="0" err="1" smtClean="0"/>
              <a:t>def</a:t>
            </a:r>
            <a:r>
              <a:rPr lang="en-US" altLang="ko-KR" sz="2400" dirty="0" smtClean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loop</a:t>
            </a:r>
            <a:r>
              <a:rPr lang="en-US" altLang="ko-KR" sz="2400" dirty="0" smtClean="0"/>
              <a:t>():</a:t>
            </a:r>
          </a:p>
          <a:p>
            <a:pPr marL="360000" indent="0">
              <a:buNone/>
            </a:pPr>
            <a:endParaRPr lang="en-US" altLang="ko-KR" sz="2400" dirty="0" smtClean="0"/>
          </a:p>
          <a:p>
            <a:pPr marL="360000" indent="0">
              <a:buNone/>
            </a:pPr>
            <a:endParaRPr lang="en-US" altLang="ko-KR" sz="2400" dirty="0" smtClean="0"/>
          </a:p>
          <a:p>
            <a:pPr marL="360000" indent="0">
              <a:buNone/>
            </a:pPr>
            <a:endParaRPr lang="en-US" altLang="ko-KR" sz="2400" dirty="0" smtClean="0"/>
          </a:p>
          <a:p>
            <a:pPr marL="360000" indent="0">
              <a:buNone/>
            </a:pPr>
            <a:r>
              <a:rPr lang="en-US" altLang="ko-KR" sz="2400" dirty="0" smtClean="0"/>
              <a:t>if </a:t>
            </a:r>
            <a:r>
              <a:rPr lang="en-US" altLang="ko-KR" sz="2400" dirty="0"/>
              <a:t>__name__ == "__</a:t>
            </a:r>
            <a:r>
              <a:rPr lang="en-US" altLang="ko-KR" sz="2400" dirty="0">
                <a:solidFill>
                  <a:srgbClr val="0070C0"/>
                </a:solidFill>
              </a:rPr>
              <a:t>main</a:t>
            </a:r>
            <a:r>
              <a:rPr lang="en-US" altLang="ko-KR" sz="2400" dirty="0"/>
              <a:t>__":</a:t>
            </a:r>
          </a:p>
          <a:p>
            <a:pPr marL="360000" indent="0">
              <a:buNone/>
            </a:pPr>
            <a:r>
              <a:rPr lang="en-US" altLang="ko-KR" sz="2400" dirty="0"/>
              <a:t>    setup()</a:t>
            </a:r>
          </a:p>
          <a:p>
            <a:pPr marL="360000" indent="0">
              <a:buNone/>
            </a:pPr>
            <a:r>
              <a:rPr lang="en-US" altLang="ko-KR" sz="2400" dirty="0"/>
              <a:t>    while True:</a:t>
            </a:r>
          </a:p>
          <a:p>
            <a:pPr marL="360000" indent="0">
              <a:buNone/>
            </a:pPr>
            <a:r>
              <a:rPr lang="en-US" altLang="ko-KR" sz="2400" dirty="0"/>
              <a:t>        loop</a:t>
            </a:r>
            <a:r>
              <a:rPr lang="en-US" altLang="ko-KR" sz="2400" dirty="0" smtClean="0"/>
              <a:t>()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9250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211206_ET보드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211206_ET보드 테마" id="{E52ED2D1-5BCA-4FB1-831C-6461187F7612}" vid="{D75C6210-7648-4684-B4EB-3E235D3368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F211206_ET보드 테마</Template>
  <TotalTime>190</TotalTime>
  <Words>117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KoPubWorld돋움체_Pro Bold</vt:lpstr>
      <vt:lpstr>맑은 고딕</vt:lpstr>
      <vt:lpstr>Arial</vt:lpstr>
      <vt:lpstr>F211206_ET보드 테마</vt:lpstr>
      <vt:lpstr>이티보드(ET-Board)  MicroPython 소스 코딩 전략  #ET-Board #이티보드 #마이크로파이션 </vt:lpstr>
      <vt:lpstr>이티보드 MicroPython 소스 코드 설계 전략</vt:lpstr>
      <vt:lpstr>이티보드 MicroPython 소스 코드 구조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이승찬</dc:creator>
  <cp:lastModifiedBy>user</cp:lastModifiedBy>
  <cp:revision>48</cp:revision>
  <dcterms:created xsi:type="dcterms:W3CDTF">2022-01-11T05:43:10Z</dcterms:created>
  <dcterms:modified xsi:type="dcterms:W3CDTF">2022-01-13T03:09:47Z</dcterms:modified>
</cp:coreProperties>
</file>