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F575-FF94-465F-BB56-6234A7EDC596}" type="datetime1">
              <a:rPr lang="ko-KR" altLang="en-US" smtClean="0"/>
              <a:t>2022-01-13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53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9014-DE51-43B5-B1C2-64C8E7C733A1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696-9AA2-4127-A91E-AAA4E3DF8EEF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2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9734-DAEA-43AD-B6CD-B7286FC28AF2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FEF-9080-4765-81A9-F2BFDFF3F1C1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E038-CB52-4C67-99B0-9D763AA00717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3F75-67D3-485F-A6AE-93CB821AB17D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2251-257B-43FF-B2C4-DBF1E2F94063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1A07-2150-4F16-8811-CA9DB07DE449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CDE-3CBD-4B1A-98BC-7BA72AB4ECC7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4E06-A895-4BC0-A3E2-A391CF127D6A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http://et.ketri.re.kr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7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DB4-9D13-488D-B570-AA14E1BA8A8F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D931-FD4E-4399-BAE4-E3FE4C67B60C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951F-AA09-438C-852C-5E84DC756543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6793-BAE6-432A-A5DF-2CF7542750F4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A272-84D5-4622-8565-037238F634D9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47872" y="820800"/>
            <a:ext cx="8188128" cy="2073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700" dirty="0" err="1" smtClean="0"/>
              <a:t>이티보드</a:t>
            </a:r>
            <a:r>
              <a:rPr lang="en-US" altLang="ko-KR" sz="2700" dirty="0" smtClean="0"/>
              <a:t>(ET-Board)</a:t>
            </a:r>
            <a:br>
              <a:rPr lang="en-US" altLang="ko-KR" sz="27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smtClean="0"/>
              <a:t>소스 </a:t>
            </a:r>
            <a:r>
              <a:rPr lang="ko-KR" altLang="en-US" smtClean="0"/>
              <a:t>코딩</a:t>
            </a:r>
            <a:r>
              <a:rPr lang="ko-KR" altLang="en-US" smtClean="0"/>
              <a:t> </a:t>
            </a:r>
            <a:r>
              <a:rPr lang="ko-KR" altLang="en-US" dirty="0" smtClean="0"/>
              <a:t>전략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2400" dirty="0" smtClean="0"/>
              <a:t>#ET-Board #</a:t>
            </a:r>
            <a:r>
              <a:rPr lang="ko-KR" altLang="en-US" sz="2400" dirty="0" err="1" smtClean="0"/>
              <a:t>이티보드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#</a:t>
            </a:r>
            <a:r>
              <a:rPr lang="ko-KR" altLang="en-US" sz="2400" dirty="0" smtClean="0"/>
              <a:t>마이크로파이션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 smtClean="0"/>
              <a:t>2022.01.13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코드 설계 전략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아두이노와</a:t>
            </a:r>
            <a:r>
              <a:rPr lang="ko-KR" altLang="en-US" sz="2000" dirty="0" smtClean="0"/>
              <a:t> 유사하게 소스를 코딩함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아두이노를</a:t>
            </a:r>
            <a:r>
              <a:rPr lang="ko-KR" altLang="en-US" sz="2000" dirty="0" smtClean="0"/>
              <a:t> 알고 있는 사람이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학생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마이크로파이션을 쉽게 익힐 수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선생님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선수 지식을 활용하여 쉽게 가르칠 수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아두이노에</a:t>
            </a:r>
            <a:r>
              <a:rPr lang="ko-KR" altLang="en-US" sz="2000" dirty="0" smtClean="0"/>
              <a:t> 대한 참고 자료가 많기 때문에 이 자료를 쉽게 </a:t>
            </a:r>
            <a:r>
              <a:rPr lang="ko-KR" altLang="en-US" sz="2000" dirty="0"/>
              <a:t>활</a:t>
            </a:r>
            <a:r>
              <a:rPr lang="ko-KR" altLang="en-US" sz="2000" dirty="0" smtClean="0"/>
              <a:t>용할 수 있음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소스 구조가 </a:t>
            </a:r>
            <a:r>
              <a:rPr lang="ko-KR" altLang="en-US" sz="2000" dirty="0" err="1" smtClean="0"/>
              <a:t>피지컬컴퓨팅에</a:t>
            </a:r>
            <a:r>
              <a:rPr lang="ko-KR" altLang="en-US" sz="2000" smtClean="0"/>
              <a:t> 최적화되어 있어 이와 유사한 </a:t>
            </a:r>
            <a:r>
              <a:rPr lang="ko-KR" altLang="en-US" sz="2000" dirty="0" smtClean="0"/>
              <a:t>구조로 설계함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03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</a:t>
            </a:r>
            <a:r>
              <a:rPr lang="en-US" altLang="ko-KR" dirty="0" err="1"/>
              <a:t>MicroPython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텍스트 개체 틀 9"/>
          <p:cNvSpPr txBox="1">
            <a:spLocks/>
          </p:cNvSpPr>
          <p:nvPr/>
        </p:nvSpPr>
        <p:spPr>
          <a:xfrm>
            <a:off x="839788" y="1681163"/>
            <a:ext cx="5157787" cy="623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내용 개체 틀 10"/>
          <p:cNvSpPr>
            <a:spLocks noGrp="1"/>
          </p:cNvSpPr>
          <p:nvPr>
            <p:ph sz="half" idx="4294967295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3600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setup</a:t>
            </a:r>
            <a:r>
              <a:rPr lang="en-US" altLang="ko-KR" dirty="0" smtClean="0"/>
              <a:t>() {</a:t>
            </a:r>
          </a:p>
          <a:p>
            <a:pPr marL="360000" indent="0">
              <a:buNone/>
            </a:pPr>
            <a:r>
              <a:rPr lang="en-US" altLang="ko-KR" dirty="0" smtClean="0"/>
              <a:t>}</a:t>
            </a:r>
          </a:p>
          <a:p>
            <a:pPr marL="360000" indent="0">
              <a:buNone/>
            </a:pPr>
            <a:endParaRPr lang="en-US" altLang="ko-KR" dirty="0"/>
          </a:p>
          <a:p>
            <a:pPr marL="36000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oop</a:t>
            </a:r>
            <a:r>
              <a:rPr lang="en-US" altLang="ko-KR" dirty="0" smtClean="0"/>
              <a:t>() {</a:t>
            </a:r>
          </a:p>
          <a:p>
            <a:pPr marL="360000" indent="0">
              <a:buNone/>
            </a:pPr>
            <a:r>
              <a:rPr lang="en-US" altLang="ko-KR" dirty="0" smtClean="0"/>
              <a:t>}</a:t>
            </a:r>
          </a:p>
          <a:p>
            <a:pPr marL="360000" indent="0">
              <a:buNone/>
            </a:pPr>
            <a:endParaRPr lang="en-US" altLang="ko-KR" dirty="0" smtClean="0"/>
          </a:p>
          <a:p>
            <a:pPr marL="360000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>
                <a:solidFill>
                  <a:srgbClr val="0070C0"/>
                </a:solidFill>
              </a:rPr>
              <a:t>main</a:t>
            </a:r>
            <a:r>
              <a:rPr lang="en-US" altLang="ko-KR" dirty="0"/>
              <a:t>(void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pPr marL="360000" indent="0">
              <a:buNone/>
            </a:pPr>
            <a:r>
              <a:rPr lang="en-US" altLang="ko-KR" dirty="0"/>
              <a:t>	setup</a:t>
            </a:r>
            <a:r>
              <a:rPr lang="en-US" altLang="ko-KR" dirty="0" smtClean="0"/>
              <a:t>();    </a:t>
            </a:r>
            <a:endParaRPr lang="en-US" altLang="ko-KR" dirty="0"/>
          </a:p>
          <a:p>
            <a:pPr marL="360000" indent="0">
              <a:buNone/>
            </a:pPr>
            <a:r>
              <a:rPr lang="en-US" altLang="ko-KR" dirty="0"/>
              <a:t>	for (;;) {</a:t>
            </a:r>
          </a:p>
          <a:p>
            <a:pPr marL="360000" indent="0">
              <a:buNone/>
            </a:pPr>
            <a:r>
              <a:rPr lang="en-US" altLang="ko-KR" dirty="0"/>
              <a:t>		loop</a:t>
            </a:r>
            <a:r>
              <a:rPr lang="en-US" altLang="ko-KR" dirty="0" smtClean="0"/>
              <a:t>();</a:t>
            </a:r>
          </a:p>
          <a:p>
            <a:pPr marL="360000" indent="0">
              <a:buNone/>
            </a:pPr>
            <a:r>
              <a:rPr lang="en-US" altLang="ko-KR" dirty="0" smtClean="0"/>
              <a:t>	}</a:t>
            </a:r>
          </a:p>
          <a:p>
            <a:pPr marL="360000" indent="0">
              <a:buNone/>
            </a:pPr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9" name="텍스트 개체 틀 11"/>
          <p:cNvSpPr txBox="1">
            <a:spLocks/>
          </p:cNvSpPr>
          <p:nvPr/>
        </p:nvSpPr>
        <p:spPr>
          <a:xfrm>
            <a:off x="6172200" y="1681163"/>
            <a:ext cx="5183188" cy="623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MicroPython</a:t>
            </a:r>
            <a:endParaRPr lang="ko-KR" altLang="en-US" dirty="0"/>
          </a:p>
        </p:txBody>
      </p:sp>
      <p:sp>
        <p:nvSpPr>
          <p:cNvPr id="10" name="내용 개체 틀 12"/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360000" indent="0">
              <a:buNone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C000"/>
                </a:solidFill>
              </a:rPr>
              <a:t>setup</a:t>
            </a:r>
            <a:r>
              <a:rPr lang="en-US" altLang="ko-KR" sz="2400" dirty="0" smtClean="0"/>
              <a:t>():</a:t>
            </a:r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loop</a:t>
            </a:r>
            <a:r>
              <a:rPr lang="en-US" altLang="ko-KR" sz="2400" dirty="0" smtClean="0"/>
              <a:t>():</a:t>
            </a:r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r>
              <a:rPr lang="en-US" altLang="ko-KR" sz="2400" dirty="0" smtClean="0"/>
              <a:t>if </a:t>
            </a:r>
            <a:r>
              <a:rPr lang="en-US" altLang="ko-KR" sz="2400" dirty="0"/>
              <a:t>__name__ == "__</a:t>
            </a:r>
            <a:r>
              <a:rPr lang="en-US" altLang="ko-KR" sz="2400" dirty="0">
                <a:solidFill>
                  <a:srgbClr val="0070C0"/>
                </a:solidFill>
              </a:rPr>
              <a:t>main</a:t>
            </a:r>
            <a:r>
              <a:rPr lang="en-US" altLang="ko-KR" sz="2400" dirty="0"/>
              <a:t>__":</a:t>
            </a:r>
          </a:p>
          <a:p>
            <a:pPr marL="360000" indent="0">
              <a:buNone/>
            </a:pPr>
            <a:r>
              <a:rPr lang="en-US" altLang="ko-KR" sz="2400" dirty="0"/>
              <a:t>    setup()</a:t>
            </a:r>
          </a:p>
          <a:p>
            <a:pPr marL="360000" indent="0">
              <a:buNone/>
            </a:pPr>
            <a:r>
              <a:rPr lang="en-US" altLang="ko-KR" sz="2400" dirty="0"/>
              <a:t>    while True:</a:t>
            </a:r>
          </a:p>
          <a:p>
            <a:pPr marL="360000" indent="0">
              <a:buNone/>
            </a:pPr>
            <a:r>
              <a:rPr lang="en-US" altLang="ko-KR" sz="2400" dirty="0"/>
              <a:t>        loop</a:t>
            </a:r>
            <a:r>
              <a:rPr lang="en-US" altLang="ko-KR" sz="2400" dirty="0" smtClean="0"/>
              <a:t>()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2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190</TotalTime>
  <Words>112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KoPubWorld돋움체_Pro Bold</vt:lpstr>
      <vt:lpstr>맑은 고딕</vt:lpstr>
      <vt:lpstr>Arial</vt:lpstr>
      <vt:lpstr>F211206_ET보드 테마</vt:lpstr>
      <vt:lpstr>이티보드(ET-Board)  MicroPython 소스 코딩 전략  #ET-Board #이티보드 #마이크로파이션 </vt:lpstr>
      <vt:lpstr>이티보드 MicroPython 소스 코드 설계 전략</vt:lpstr>
      <vt:lpstr>이티보드 MicroPython 소스 코드 구조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이승찬</dc:creator>
  <cp:lastModifiedBy>user</cp:lastModifiedBy>
  <cp:revision>47</cp:revision>
  <dcterms:created xsi:type="dcterms:W3CDTF">2022-01-11T05:43:10Z</dcterms:created>
  <dcterms:modified xsi:type="dcterms:W3CDTF">2022-01-13T03:06:16Z</dcterms:modified>
</cp:coreProperties>
</file>