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349" r:id="rId6"/>
    <p:sldId id="351" r:id="rId7"/>
    <p:sldId id="352" r:id="rId8"/>
    <p:sldId id="353" r:id="rId9"/>
    <p:sldId id="355" r:id="rId10"/>
    <p:sldId id="354" r:id="rId11"/>
    <p:sldId id="3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A0B8CD"/>
    <a:srgbClr val="007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7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4F1AE-8A4B-4DF5-A3CE-9632DE51491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EA32C-F491-4774-BA04-9D77A418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9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609268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45"/>
            <a:stretch/>
          </p:blipFill>
          <p:spPr>
            <a:xfrm>
              <a:off x="9525000" y="0"/>
              <a:ext cx="26670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92000" y="820800"/>
            <a:ext cx="9144000" cy="2073600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64400" y="2894400"/>
            <a:ext cx="4071600" cy="1170000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945C-D6AA-4A4B-97B9-E2B8B13FD2EC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5690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0FD2-A7EA-445A-99D6-2B5D57779817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57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6853-DEBF-4B48-BD2F-F2C856298F33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61803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C70C-DB45-43B7-A937-29AC3B080398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37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1BAC-6284-4C8C-892D-349264ED50C6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87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0C18-96EC-4369-8E2A-8FFF56098375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3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7E78-D1C8-4C1F-9F2E-354963B82D64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8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7E66-0ED1-44AC-BF5C-3BE3094ECB7A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4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600" y="1490400"/>
            <a:ext cx="10515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099D-1958-4CBE-856C-528F9F3D641C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45754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3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46E7-32F7-4F04-BD7B-DC176E9D530C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490400"/>
            <a:ext cx="7207200" cy="4680000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63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텍스트,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3073-CE22-4FB5-8723-8316BB61671C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746738"/>
            <a:ext cx="10679112" cy="4453412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435600" y="1266825"/>
            <a:ext cx="10679111" cy="3857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2958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C5B-BA31-48A5-90C4-4E574C2911D1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200" y="6512400"/>
            <a:ext cx="1800000" cy="320400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3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CE04-7946-47C8-9856-AE7C29DD34C1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5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6C1C-03F5-4D75-AF7F-B8CA38A4DDDE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9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E162-9F2C-4857-A0C4-CE733F6333F2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7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BB026-3B66-44EA-8911-279B3E8E8466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t.ketri.re.kr/board-micropython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3254829" y="656208"/>
            <a:ext cx="8937171" cy="2073600"/>
          </a:xfrm>
        </p:spPr>
        <p:txBody>
          <a:bodyPr anchor="ctr">
            <a:no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4000" b="1" dirty="0" err="1" smtClean="0">
                <a:ln w="3175">
                  <a:noFill/>
                </a:ln>
                <a:solidFill>
                  <a:srgbClr val="FF0000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이티보드</a:t>
            </a:r>
            <a:r>
              <a:rPr lang="en-US" altLang="ko-KR" sz="4000" b="1" dirty="0" smtClean="0">
                <a:ln w="3175">
                  <a:noFill/>
                </a:ln>
                <a:solidFill>
                  <a:srgbClr val="FF0000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(</a:t>
            </a:r>
            <a:r>
              <a:rPr lang="en-US" altLang="ko-KR" sz="4000" b="1" dirty="0" err="1" smtClean="0">
                <a:ln w="3175">
                  <a:noFill/>
                </a:ln>
                <a:solidFill>
                  <a:srgbClr val="FF0000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ETBoard</a:t>
            </a:r>
            <a:r>
              <a:rPr lang="en-US" altLang="ko-KR" sz="4000" b="1" dirty="0" smtClean="0">
                <a:ln w="3175">
                  <a:noFill/>
                </a:ln>
                <a:solidFill>
                  <a:srgbClr val="FF0000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)</a:t>
            </a:r>
            <a:r>
              <a:rPr lang="en-US" altLang="ko-KR" sz="48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/>
            </a:r>
            <a:br>
              <a:rPr lang="en-US" altLang="ko-KR" sz="48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</a:br>
            <a:r>
              <a:rPr lang="en-US" altLang="ko-KR" sz="4400" b="1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USB </a:t>
            </a:r>
            <a:r>
              <a:rPr lang="ko-KR" altLang="en-US" sz="4400" b="1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데이터</a:t>
            </a:r>
            <a:r>
              <a:rPr lang="ko-KR" altLang="en-US" sz="4400" b="1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44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통신 </a:t>
            </a:r>
            <a:r>
              <a:rPr lang="en-US" altLang="ko-KR" sz="44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– </a:t>
            </a:r>
            <a:r>
              <a:rPr lang="ko-KR" altLang="en-US" sz="4400" b="1" dirty="0" err="1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파이썬</a:t>
            </a:r>
            <a:r>
              <a:rPr lang="ko-KR" altLang="en-US" sz="44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44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v9.91</a:t>
            </a:r>
            <a:endParaRPr lang="ko-KR" altLang="en-US" sz="4400" b="1" dirty="0">
              <a:solidFill>
                <a:srgbClr val="154A7B"/>
              </a:solidFill>
              <a:ea typeface="맑은 고딕" panose="020B0503020000020004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제목 1"/>
          <p:cNvSpPr txBox="1">
            <a:spLocks noGrp="1"/>
          </p:cNvSpPr>
          <p:nvPr>
            <p:ph type="subTitle" idx="1"/>
          </p:nvPr>
        </p:nvSpPr>
        <p:spPr>
          <a:xfrm>
            <a:off x="7764780" y="3516192"/>
            <a:ext cx="4071600" cy="117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1800" b="1" dirty="0" smtClean="0"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2023.06.16</a:t>
            </a:r>
          </a:p>
          <a:p>
            <a:pPr algn="r">
              <a:lnSpc>
                <a:spcPct val="100000"/>
              </a:lnSpc>
            </a:pPr>
            <a:endParaRPr lang="en-US" altLang="ko-KR" sz="800" b="1" dirty="0" smtClean="0">
              <a:solidFill>
                <a:srgbClr val="154A7B"/>
              </a:solidFill>
              <a:ea typeface="맑은 고딕" panose="020B0503020000020004" pitchFamily="50" charset="-127"/>
              <a:cs typeface="KoPubWorld돋움체_Pro Bold" panose="00000800000000000000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ko-KR" altLang="en-US" sz="1800" b="1" dirty="0" smtClean="0"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한국공학기술연구원</a:t>
            </a:r>
            <a:endParaRPr lang="ko-KR" altLang="en-US" sz="1800" b="1" dirty="0">
              <a:solidFill>
                <a:srgbClr val="154A7B"/>
              </a:solidFill>
              <a:ea typeface="맑은 고딕" panose="020B0503020000020004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7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5600" y="1490400"/>
            <a:ext cx="11444400" cy="74654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 </a:t>
            </a:r>
            <a:r>
              <a:rPr lang="en-US" altLang="ko-KR" dirty="0" err="1" smtClean="0">
                <a:sym typeface="Wingdings" panose="05000000000000000000" pitchFamily="2" charset="2"/>
              </a:rPr>
              <a:t>ETboard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USB </a:t>
            </a:r>
            <a:r>
              <a:rPr lang="ko-KR" altLang="en-US" dirty="0" smtClean="0">
                <a:sym typeface="Wingdings" panose="05000000000000000000" pitchFamily="2" charset="2"/>
              </a:rPr>
              <a:t>통신이 단절된 상태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Thonny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77" y="2236944"/>
            <a:ext cx="4845299" cy="355618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117627" y="5347757"/>
            <a:ext cx="3799813" cy="207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5600" y="1490400"/>
            <a:ext cx="11444400" cy="74654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 </a:t>
            </a:r>
            <a:r>
              <a:rPr lang="en-US" altLang="ko-KR" dirty="0" err="1" smtClean="0">
                <a:sym typeface="Wingdings" panose="05000000000000000000" pitchFamily="2" charset="2"/>
              </a:rPr>
              <a:t>ETboard</a:t>
            </a:r>
            <a:r>
              <a:rPr lang="ko-KR" altLang="en-US" dirty="0" smtClean="0">
                <a:sym typeface="Wingdings" panose="05000000000000000000" pitchFamily="2" charset="2"/>
              </a:rPr>
              <a:t>와 다시 </a:t>
            </a:r>
            <a:r>
              <a:rPr lang="en-US" altLang="ko-KR" dirty="0" smtClean="0">
                <a:sym typeface="Wingdings" panose="05000000000000000000" pitchFamily="2" charset="2"/>
              </a:rPr>
              <a:t>USB </a:t>
            </a:r>
            <a:r>
              <a:rPr lang="ko-KR" altLang="en-US" dirty="0" smtClean="0">
                <a:sym typeface="Wingdings" panose="05000000000000000000" pitchFamily="2" charset="2"/>
              </a:rPr>
              <a:t>통신을 하려면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Thonny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50" y="2236944"/>
            <a:ext cx="4845299" cy="3556183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3936175" y="3063889"/>
            <a:ext cx="1556575" cy="5681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Stop/Restart</a:t>
            </a:r>
            <a:endParaRPr lang="ko-KR" altLang="en-US" sz="1400" b="1" dirty="0"/>
          </a:p>
        </p:txBody>
      </p:sp>
      <p:cxnSp>
        <p:nvCxnSpPr>
          <p:cNvPr id="27" name="꺾인 연결선 26"/>
          <p:cNvCxnSpPr>
            <a:stCxn id="28" idx="6"/>
          </p:cNvCxnSpPr>
          <p:nvPr/>
        </p:nvCxnSpPr>
        <p:spPr>
          <a:xfrm>
            <a:off x="2915300" y="2646768"/>
            <a:ext cx="1020875" cy="701195"/>
          </a:xfrm>
          <a:prstGeom prst="bentConnector3">
            <a:avLst>
              <a:gd name="adj1" fmla="val 490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2666998" y="2522617"/>
            <a:ext cx="248302" cy="248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451600" y="38290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또는</a:t>
            </a:r>
            <a:endParaRPr lang="ko-KR" altLang="en-US" dirty="0"/>
          </a:p>
        </p:txBody>
      </p:sp>
      <p:pic>
        <p:nvPicPr>
          <p:cNvPr id="1026" name="Picture 2" descr="images (255×19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036" y="3146425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모서리가 둥근 직사각형 28"/>
          <p:cNvSpPr/>
          <p:nvPr/>
        </p:nvSpPr>
        <p:spPr>
          <a:xfrm>
            <a:off x="9092375" y="2238542"/>
            <a:ext cx="1556575" cy="5681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Reset</a:t>
            </a:r>
            <a:endParaRPr lang="ko-KR" altLang="en-US" sz="1400" b="1" dirty="0"/>
          </a:p>
        </p:txBody>
      </p:sp>
      <p:cxnSp>
        <p:nvCxnSpPr>
          <p:cNvPr id="30" name="꺾인 연결선 29"/>
          <p:cNvCxnSpPr/>
          <p:nvPr/>
        </p:nvCxnSpPr>
        <p:spPr>
          <a:xfrm rot="5400000" flipH="1" flipV="1">
            <a:off x="8168682" y="2180732"/>
            <a:ext cx="577044" cy="127034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7697882" y="3118717"/>
            <a:ext cx="248302" cy="2483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3D74AFC-92AB-45B7-AA34-2DCCD5EE9C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4" y="1957712"/>
            <a:ext cx="6210392" cy="4175712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35600" y="1490400"/>
            <a:ext cx="10515600" cy="599026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6817"/>
              <a:buNone/>
            </a:pPr>
            <a:r>
              <a:rPr lang="en-US" altLang="ko-KR" sz="2400" dirty="0" smtClean="0">
                <a:solidFill>
                  <a:schemeClr val="dk1"/>
                </a:solidFill>
              </a:rPr>
              <a:t>2023. 06. 16 </a:t>
            </a:r>
            <a:r>
              <a:rPr lang="en-US" altLang="ko-KR" sz="2400" dirty="0">
                <a:solidFill>
                  <a:schemeClr val="dk1"/>
                </a:solidFill>
              </a:rPr>
              <a:t>: </a:t>
            </a:r>
            <a:r>
              <a:rPr lang="ko-KR" altLang="en-US" sz="2400" dirty="0" smtClean="0">
                <a:solidFill>
                  <a:schemeClr val="dk1"/>
                </a:solidFill>
              </a:rPr>
              <a:t>최초 문서 작성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pic>
        <p:nvPicPr>
          <p:cNvPr id="7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6072" y="3229834"/>
            <a:ext cx="589190" cy="664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직선 화살표 연결선 8"/>
          <p:cNvCxnSpPr/>
          <p:nvPr/>
        </p:nvCxnSpPr>
        <p:spPr>
          <a:xfrm flipH="1">
            <a:off x="6895548" y="3551583"/>
            <a:ext cx="2239617" cy="5564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5272412" y="2943215"/>
            <a:ext cx="1358092" cy="135809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50451" y="3346535"/>
            <a:ext cx="38507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마이크로파이썬이</a:t>
            </a:r>
            <a:r>
              <a:rPr lang="ko-KR" altLang="en-US" sz="800" dirty="0" smtClean="0"/>
              <a:t> 살고 있는 곳</a:t>
            </a:r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진짜입니다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PC</a:t>
            </a:r>
            <a:r>
              <a:rPr lang="ko-KR" altLang="en-US" sz="800" dirty="0" smtClean="0"/>
              <a:t>가 아니고 </a:t>
            </a:r>
            <a:r>
              <a:rPr lang="en-US" altLang="ko-KR" sz="800" dirty="0" err="1" smtClean="0"/>
              <a:t>ETboard</a:t>
            </a:r>
            <a:r>
              <a:rPr lang="ko-KR" altLang="en-US" sz="800" dirty="0" smtClean="0"/>
              <a:t>의 </a:t>
            </a:r>
            <a:r>
              <a:rPr lang="en-US" altLang="ko-KR" sz="800" dirty="0" smtClean="0"/>
              <a:t>Chip</a:t>
            </a:r>
            <a:r>
              <a:rPr lang="ko-KR" altLang="en-US" sz="800" dirty="0" smtClean="0"/>
              <a:t>에 </a:t>
            </a:r>
            <a:r>
              <a:rPr lang="ko-KR" altLang="en-US" sz="800" dirty="0" err="1" smtClean="0"/>
              <a:t>마이크로파이썬</a:t>
            </a:r>
            <a:r>
              <a:rPr lang="ko-KR" altLang="en-US" sz="800" dirty="0" smtClean="0"/>
              <a:t> 인터프리터가 설치되어 있어요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2205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2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5600" y="1490400"/>
            <a:ext cx="11444400" cy="74654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 </a:t>
            </a:r>
            <a:r>
              <a:rPr lang="ko-KR" altLang="en-US" dirty="0" smtClean="0">
                <a:sym typeface="Wingdings" panose="05000000000000000000" pitchFamily="2" charset="2"/>
              </a:rPr>
              <a:t>개발 환경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222592"/>
              </p:ext>
            </p:extLst>
          </p:nvPr>
        </p:nvGraphicFramePr>
        <p:xfrm>
          <a:off x="913529" y="2398902"/>
          <a:ext cx="10475264" cy="201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780">
                  <a:extLst>
                    <a:ext uri="{9D8B030D-6E8A-4147-A177-3AD203B41FA5}">
                      <a16:colId xmlns:a16="http://schemas.microsoft.com/office/drawing/2014/main" val="2202323082"/>
                    </a:ext>
                  </a:extLst>
                </a:gridCol>
                <a:gridCol w="1784996">
                  <a:extLst>
                    <a:ext uri="{9D8B030D-6E8A-4147-A177-3AD203B41FA5}">
                      <a16:colId xmlns:a16="http://schemas.microsoft.com/office/drawing/2014/main" val="2057633469"/>
                    </a:ext>
                  </a:extLst>
                </a:gridCol>
                <a:gridCol w="2836283">
                  <a:extLst>
                    <a:ext uri="{9D8B030D-6E8A-4147-A177-3AD203B41FA5}">
                      <a16:colId xmlns:a16="http://schemas.microsoft.com/office/drawing/2014/main" val="1950706984"/>
                    </a:ext>
                  </a:extLst>
                </a:gridCol>
                <a:gridCol w="2945792">
                  <a:extLst>
                    <a:ext uri="{9D8B030D-6E8A-4147-A177-3AD203B41FA5}">
                      <a16:colId xmlns:a16="http://schemas.microsoft.com/office/drawing/2014/main" val="164166086"/>
                    </a:ext>
                  </a:extLst>
                </a:gridCol>
                <a:gridCol w="1883413">
                  <a:extLst>
                    <a:ext uri="{9D8B030D-6E8A-4147-A177-3AD203B41FA5}">
                      <a16:colId xmlns:a16="http://schemas.microsoft.com/office/drawing/2014/main" val="3332520190"/>
                    </a:ext>
                  </a:extLst>
                </a:gridCol>
              </a:tblGrid>
              <a:tr h="6714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하드웨어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언어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개발도구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55868"/>
                  </a:ext>
                </a:extLst>
              </a:tr>
              <a:tr h="6714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Python 3.10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pyCharm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Jupyter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Notebook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836467"/>
                  </a:ext>
                </a:extLst>
              </a:tr>
              <a:tr h="671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ETboard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MicroPython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v1.16-237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Thonny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v3.3.11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버전 중요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1237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37241" y="4413174"/>
            <a:ext cx="53931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-. </a:t>
            </a:r>
            <a:r>
              <a:rPr lang="en-US" altLang="ko-KR" dirty="0" err="1" smtClean="0"/>
              <a:t>ETboard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MicroPython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환경 구축</a:t>
            </a:r>
            <a:endParaRPr lang="en-US" altLang="ko-KR" dirty="0" smtClean="0"/>
          </a:p>
          <a:p>
            <a:r>
              <a:rPr lang="en-US" altLang="ko-KR" dirty="0" smtClean="0"/>
              <a:t>  . </a:t>
            </a:r>
            <a:r>
              <a:rPr lang="ko-KR" altLang="en-US" dirty="0" smtClean="0"/>
              <a:t>자료실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http://et.ketri.re.kr/board-micropython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. </a:t>
            </a:r>
            <a:r>
              <a:rPr lang="ko-KR" altLang="en-US" dirty="0" smtClean="0"/>
              <a:t>자료실의 매뉴얼과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동영상</a:t>
            </a:r>
            <a:r>
              <a:rPr lang="en-US" altLang="ko-KR" dirty="0"/>
              <a:t> </a:t>
            </a:r>
            <a:r>
              <a:rPr lang="ko-KR" altLang="en-US" dirty="0" smtClean="0"/>
              <a:t>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1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. USB </a:t>
            </a:r>
            <a:r>
              <a:rPr lang="ko-KR" altLang="en-US" dirty="0" smtClean="0"/>
              <a:t>시리얼 통신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5600" y="1490400"/>
            <a:ext cx="11444400" cy="74654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 USB </a:t>
            </a:r>
            <a:r>
              <a:rPr lang="ko-KR" altLang="en-US" dirty="0" smtClean="0">
                <a:sym typeface="Wingdings" panose="05000000000000000000" pitchFamily="2" charset="2"/>
              </a:rPr>
              <a:t>연결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구성도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40208" y="2593116"/>
            <a:ext cx="3545230" cy="2441276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1253" y="228183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50437" y="2236944"/>
            <a:ext cx="103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ETboard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86795" y="2588974"/>
            <a:ext cx="3545230" cy="2441276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035217" y="3014351"/>
            <a:ext cx="2724071" cy="174811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UART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2" name="Picture 2" descr="https://cdn-blog.adafruit.com/uploads/2019/10/mphea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99" y="2658427"/>
            <a:ext cx="1290724" cy="7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229238" y="2733415"/>
            <a:ext cx="1363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/>
              <a:t>MicroPython</a:t>
            </a:r>
            <a:endParaRPr lang="en-US" altLang="ko-KR" sz="16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925062" y="3585381"/>
            <a:ext cx="645599" cy="2267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USB</a:t>
            </a:r>
            <a:endParaRPr lang="ko-KR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478376" y="3585381"/>
            <a:ext cx="645599" cy="2267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USB</a:t>
            </a:r>
            <a:endParaRPr lang="ko-KR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40" name="직선 화살표 연결선 39"/>
          <p:cNvCxnSpPr>
            <a:stCxn id="38" idx="3"/>
            <a:endCxn id="35" idx="1"/>
          </p:cNvCxnSpPr>
          <p:nvPr/>
        </p:nvCxnSpPr>
        <p:spPr>
          <a:xfrm>
            <a:off x="5123975" y="3698770"/>
            <a:ext cx="80108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1411084" y="2917921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Shell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06615" y="2625859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/>
              <a:t>Thonny</a:t>
            </a:r>
            <a:endParaRPr lang="ko-KR" altLang="en-US" sz="16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405272" y="3676323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시리얼모니터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75797" y="3401407"/>
            <a:ext cx="923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Arduino</a:t>
            </a:r>
            <a:endParaRPr lang="ko-KR" altLang="en-US" sz="16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411084" y="4442132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응용프로그램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26364" y="4189110"/>
            <a:ext cx="83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Python</a:t>
            </a:r>
            <a:endParaRPr lang="ko-KR" altLang="en-US" sz="1600" dirty="0"/>
          </a:p>
        </p:txBody>
      </p:sp>
      <p:cxnSp>
        <p:nvCxnSpPr>
          <p:cNvPr id="50" name="직선 화살표 연결선 49"/>
          <p:cNvCxnSpPr>
            <a:stCxn id="42" idx="3"/>
            <a:endCxn id="38" idx="1"/>
          </p:cNvCxnSpPr>
          <p:nvPr/>
        </p:nvCxnSpPr>
        <p:spPr>
          <a:xfrm>
            <a:off x="3154600" y="3148274"/>
            <a:ext cx="1323776" cy="5504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38" idx="1"/>
          </p:cNvCxnSpPr>
          <p:nvPr/>
        </p:nvCxnSpPr>
        <p:spPr>
          <a:xfrm flipV="1">
            <a:off x="3148788" y="3698770"/>
            <a:ext cx="1329588" cy="18332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8" idx="3"/>
          </p:cNvCxnSpPr>
          <p:nvPr/>
        </p:nvCxnSpPr>
        <p:spPr>
          <a:xfrm flipV="1">
            <a:off x="3154600" y="3739961"/>
            <a:ext cx="1269563" cy="93252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3"/>
          </p:cNvCxnSpPr>
          <p:nvPr/>
        </p:nvCxnSpPr>
        <p:spPr>
          <a:xfrm>
            <a:off x="6570661" y="3698770"/>
            <a:ext cx="1491307" cy="18332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990930" y="5257881"/>
            <a:ext cx="6588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ETboard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USB </a:t>
            </a:r>
            <a:r>
              <a:rPr lang="ko-KR" altLang="en-US" dirty="0" smtClean="0"/>
              <a:t>케이블로 연결</a:t>
            </a:r>
            <a:r>
              <a:rPr lang="en-US" altLang="ko-KR" dirty="0" smtClean="0"/>
              <a:t>-&gt; </a:t>
            </a:r>
            <a:r>
              <a:rPr lang="ko-KR" altLang="en-US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개발</a:t>
            </a:r>
            <a:r>
              <a:rPr lang="en-US" altLang="ko-KR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,</a:t>
            </a:r>
            <a:r>
              <a:rPr lang="ko-KR" altLang="en-US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 디버깅</a:t>
            </a:r>
            <a:r>
              <a:rPr lang="en-US" altLang="ko-KR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, </a:t>
            </a:r>
            <a:r>
              <a:rPr lang="ko-KR" altLang="en-US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데이터 통신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87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5600" y="1490400"/>
            <a:ext cx="11444400" cy="74654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 </a:t>
            </a:r>
            <a:r>
              <a:rPr lang="ko-KR" altLang="en-US" dirty="0" smtClean="0">
                <a:sym typeface="Wingdings" panose="05000000000000000000" pitchFamily="2" charset="2"/>
              </a:rPr>
              <a:t>단점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USB </a:t>
            </a:r>
            <a:r>
              <a:rPr lang="ko-KR" altLang="en-US" dirty="0" smtClean="0"/>
              <a:t>통신 방식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90930" y="5246931"/>
            <a:ext cx="9652001" cy="92333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lt1"/>
                </a:solidFill>
                <a:sym typeface="Wingdings" panose="05000000000000000000" pitchFamily="2" charset="2"/>
              </a:rPr>
              <a:t>USB </a:t>
            </a:r>
            <a:r>
              <a:rPr lang="ko-KR" altLang="en-US" dirty="0">
                <a:solidFill>
                  <a:schemeClr val="lt1"/>
                </a:solidFill>
                <a:sym typeface="Wingdings" panose="05000000000000000000" pitchFamily="2" charset="2"/>
              </a:rPr>
              <a:t>포트를 </a:t>
            </a:r>
            <a:r>
              <a:rPr lang="ko-KR" altLang="en-US" b="1" dirty="0">
                <a:solidFill>
                  <a:schemeClr val="accent5"/>
                </a:solidFill>
                <a:sym typeface="Wingdings" panose="05000000000000000000" pitchFamily="2" charset="2"/>
              </a:rPr>
              <a:t>공유하여 사용할 수 없음</a:t>
            </a:r>
            <a:endParaRPr lang="en-US" altLang="ko-KR" b="1" dirty="0">
              <a:solidFill>
                <a:schemeClr val="accent5"/>
              </a:solidFill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Thonny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, Arduino, Python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중에서 한 프로그램만 사용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통신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할 수 있음</a:t>
            </a:r>
            <a:endParaRPr lang="en-US" altLang="ko-KR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 -&gt;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포트를 사용하지 않을 때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른 프로그램이 사용할 수 있도록 단절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>
                <a:solidFill>
                  <a:schemeClr val="accent5"/>
                </a:solidFill>
                <a:sym typeface="Wingdings" panose="05000000000000000000" pitchFamily="2" charset="2"/>
              </a:rPr>
              <a:t>disconnect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해야 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40208" y="2593116"/>
            <a:ext cx="3545230" cy="2441276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486795" y="2588974"/>
            <a:ext cx="3545230" cy="2441276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035217" y="3014351"/>
            <a:ext cx="2724071" cy="174811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UART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6" name="Picture 2" descr="https://cdn-blog.adafruit.com/uploads/2019/10/mphea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99" y="2658427"/>
            <a:ext cx="1290724" cy="7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7229238" y="2733415"/>
            <a:ext cx="1363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/>
              <a:t>MicroPython</a:t>
            </a:r>
            <a:endParaRPr lang="en-US" altLang="ko-KR" sz="1600" dirty="0" smtClean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925062" y="3585381"/>
            <a:ext cx="645599" cy="2267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USB</a:t>
            </a:r>
            <a:endParaRPr lang="ko-KR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478376" y="3585381"/>
            <a:ext cx="645599" cy="2267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USB</a:t>
            </a:r>
            <a:endParaRPr lang="ko-KR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0" name="직선 화살표 연결선 69"/>
          <p:cNvCxnSpPr>
            <a:stCxn id="69" idx="3"/>
            <a:endCxn id="68" idx="1"/>
          </p:cNvCxnSpPr>
          <p:nvPr/>
        </p:nvCxnSpPr>
        <p:spPr>
          <a:xfrm>
            <a:off x="5123975" y="3698770"/>
            <a:ext cx="80108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1411084" y="2917921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Shell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06615" y="2625859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/>
              <a:t>Thonny</a:t>
            </a:r>
            <a:endParaRPr lang="ko-KR" altLang="en-US" sz="16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405272" y="3676323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시리얼모니터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75797" y="3401407"/>
            <a:ext cx="923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Arduino</a:t>
            </a:r>
            <a:endParaRPr lang="ko-KR" altLang="en-US" sz="16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411084" y="4442132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응용 프로그램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26364" y="4189110"/>
            <a:ext cx="83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Python</a:t>
            </a:r>
            <a:endParaRPr lang="ko-KR" altLang="en-US" sz="1600" dirty="0"/>
          </a:p>
        </p:txBody>
      </p:sp>
      <p:cxnSp>
        <p:nvCxnSpPr>
          <p:cNvPr id="77" name="직선 화살표 연결선 76"/>
          <p:cNvCxnSpPr>
            <a:stCxn id="71" idx="3"/>
            <a:endCxn id="69" idx="1"/>
          </p:cNvCxnSpPr>
          <p:nvPr/>
        </p:nvCxnSpPr>
        <p:spPr>
          <a:xfrm>
            <a:off x="3154600" y="3148274"/>
            <a:ext cx="1323776" cy="5504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endCxn id="69" idx="1"/>
          </p:cNvCxnSpPr>
          <p:nvPr/>
        </p:nvCxnSpPr>
        <p:spPr>
          <a:xfrm flipV="1">
            <a:off x="3148788" y="3698770"/>
            <a:ext cx="1329588" cy="18332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5" idx="3"/>
          </p:cNvCxnSpPr>
          <p:nvPr/>
        </p:nvCxnSpPr>
        <p:spPr>
          <a:xfrm flipV="1">
            <a:off x="3154600" y="3698770"/>
            <a:ext cx="1323776" cy="97371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8" idx="3"/>
          </p:cNvCxnSpPr>
          <p:nvPr/>
        </p:nvCxnSpPr>
        <p:spPr>
          <a:xfrm>
            <a:off x="6570661" y="3698770"/>
            <a:ext cx="1491307" cy="18332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597370" y="3645348"/>
            <a:ext cx="328527" cy="3285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3588242" y="3242157"/>
            <a:ext cx="328527" cy="3285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3588243" y="4070852"/>
            <a:ext cx="328527" cy="3285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5600" y="1490400"/>
            <a:ext cx="11444400" cy="74654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 USB </a:t>
            </a:r>
            <a:r>
              <a:rPr lang="ko-KR" altLang="en-US" dirty="0" smtClean="0">
                <a:sym typeface="Wingdings" panose="05000000000000000000" pitchFamily="2" charset="2"/>
              </a:rPr>
              <a:t>통신으로 소스 실행 및 결과 확인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Thonny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850" y="2112924"/>
            <a:ext cx="5263376" cy="3861341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7949375" y="2990785"/>
            <a:ext cx="1232281" cy="5681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소스 실행</a:t>
            </a:r>
            <a:endParaRPr lang="ko-KR" altLang="en-US" sz="1400" b="1" dirty="0"/>
          </a:p>
        </p:txBody>
      </p:sp>
      <p:cxnSp>
        <p:nvCxnSpPr>
          <p:cNvPr id="10" name="꺾인 연결선 9"/>
          <p:cNvCxnSpPr>
            <a:stCxn id="110" idx="6"/>
          </p:cNvCxnSpPr>
          <p:nvPr/>
        </p:nvCxnSpPr>
        <p:spPr>
          <a:xfrm>
            <a:off x="6928500" y="2573664"/>
            <a:ext cx="1020875" cy="701195"/>
          </a:xfrm>
          <a:prstGeom prst="bentConnector3">
            <a:avLst>
              <a:gd name="adj1" fmla="val 490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7949375" y="3779609"/>
            <a:ext cx="1232281" cy="5681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결과 확인</a:t>
            </a:r>
            <a:endParaRPr lang="ko-KR" altLang="en-US" sz="1400" b="1" dirty="0"/>
          </a:p>
        </p:txBody>
      </p:sp>
      <p:cxnSp>
        <p:nvCxnSpPr>
          <p:cNvPr id="38" name="꺾인 연결선 37"/>
          <p:cNvCxnSpPr>
            <a:endCxn id="37" idx="1"/>
          </p:cNvCxnSpPr>
          <p:nvPr/>
        </p:nvCxnSpPr>
        <p:spPr>
          <a:xfrm flipV="1">
            <a:off x="7419975" y="4063684"/>
            <a:ext cx="529400" cy="378448"/>
          </a:xfrm>
          <a:prstGeom prst="bentConnector3">
            <a:avLst>
              <a:gd name="adj1" fmla="val 262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065850" y="4442133"/>
            <a:ext cx="5263376" cy="1532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1040208" y="2593116"/>
            <a:ext cx="3545230" cy="2441276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478376" y="3585381"/>
            <a:ext cx="645599" cy="2267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USB</a:t>
            </a:r>
            <a:endParaRPr lang="ko-KR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11084" y="2917921"/>
            <a:ext cx="1743516" cy="460705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Shell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06615" y="2625859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/>
              <a:t>Thonny</a:t>
            </a:r>
            <a:endParaRPr lang="ko-KR" altLang="en-US" sz="16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405272" y="3676323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시리얼모니터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75797" y="3401407"/>
            <a:ext cx="923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Arduino</a:t>
            </a:r>
            <a:endParaRPr lang="ko-KR" altLang="en-US" sz="16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411084" y="4442132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 err="1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명령창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526364" y="4189110"/>
            <a:ext cx="83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Python</a:t>
            </a:r>
            <a:endParaRPr lang="ko-KR" altLang="en-US" sz="1600" dirty="0"/>
          </a:p>
        </p:txBody>
      </p:sp>
      <p:cxnSp>
        <p:nvCxnSpPr>
          <p:cNvPr id="104" name="직선 화살표 연결선 103"/>
          <p:cNvCxnSpPr>
            <a:stCxn id="98" idx="3"/>
            <a:endCxn id="97" idx="1"/>
          </p:cNvCxnSpPr>
          <p:nvPr/>
        </p:nvCxnSpPr>
        <p:spPr>
          <a:xfrm>
            <a:off x="3154600" y="3148274"/>
            <a:ext cx="1323776" cy="5504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3588242" y="3242157"/>
            <a:ext cx="328527" cy="3285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6680198" y="2449513"/>
            <a:ext cx="248302" cy="248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0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850" y="2112923"/>
            <a:ext cx="5236970" cy="3843648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5600" y="1490400"/>
            <a:ext cx="11444400" cy="74654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 Python </a:t>
            </a:r>
            <a:r>
              <a:rPr lang="ko-KR" altLang="en-US" dirty="0" smtClean="0">
                <a:sym typeface="Wingdings" panose="05000000000000000000" pitchFamily="2" charset="2"/>
              </a:rPr>
              <a:t>응용 프로그램이 </a:t>
            </a:r>
            <a:r>
              <a:rPr lang="en-US" altLang="ko-KR" dirty="0" smtClean="0">
                <a:sym typeface="Wingdings" panose="05000000000000000000" pitchFamily="2" charset="2"/>
              </a:rPr>
              <a:t>USB</a:t>
            </a:r>
            <a:r>
              <a:rPr lang="ko-KR" altLang="en-US" dirty="0" smtClean="0">
                <a:sym typeface="Wingdings" panose="05000000000000000000" pitchFamily="2" charset="2"/>
              </a:rPr>
              <a:t>를 사용하려면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통신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605934" y="5311145"/>
            <a:ext cx="1232281" cy="5681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USB </a:t>
            </a:r>
            <a:r>
              <a:rPr lang="ko-KR" altLang="en-US" sz="1400" b="1" dirty="0" smtClean="0"/>
              <a:t>단절</a:t>
            </a:r>
            <a:endParaRPr lang="ko-KR" altLang="en-US" sz="1400" b="1" dirty="0"/>
          </a:p>
        </p:txBody>
      </p:sp>
      <p:cxnSp>
        <p:nvCxnSpPr>
          <p:cNvPr id="38" name="꺾인 연결선 37"/>
          <p:cNvCxnSpPr>
            <a:stCxn id="37" idx="2"/>
            <a:endCxn id="25" idx="1"/>
          </p:cNvCxnSpPr>
          <p:nvPr/>
        </p:nvCxnSpPr>
        <p:spPr>
          <a:xfrm rot="5400000" flipH="1" flipV="1">
            <a:off x="5786759" y="4980746"/>
            <a:ext cx="333864" cy="1463232"/>
          </a:xfrm>
          <a:prstGeom prst="bentConnector4">
            <a:avLst>
              <a:gd name="adj1" fmla="val -68471"/>
              <a:gd name="adj2" fmla="val 710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065850" y="4460487"/>
            <a:ext cx="5263376" cy="1513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1040208" y="2593116"/>
            <a:ext cx="3545230" cy="2441276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478376" y="3585381"/>
            <a:ext cx="645599" cy="2267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USB</a:t>
            </a:r>
            <a:endParaRPr lang="ko-KR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11084" y="2917921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Shell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06615" y="2625859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/>
              <a:t>Thonny</a:t>
            </a:r>
            <a:endParaRPr lang="ko-KR" altLang="en-US" sz="16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405272" y="3676323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시리얼모니터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75797" y="3401407"/>
            <a:ext cx="923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Arduino</a:t>
            </a:r>
            <a:endParaRPr lang="ko-KR" altLang="en-US" sz="16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411084" y="4442132"/>
            <a:ext cx="1743516" cy="460705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응용 프로그램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526364" y="4189110"/>
            <a:ext cx="83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Python</a:t>
            </a:r>
            <a:endParaRPr lang="ko-KR" altLang="en-US" sz="1600" dirty="0"/>
          </a:p>
        </p:txBody>
      </p:sp>
      <p:cxnSp>
        <p:nvCxnSpPr>
          <p:cNvPr id="104" name="직선 화살표 연결선 103"/>
          <p:cNvCxnSpPr>
            <a:stCxn id="98" idx="3"/>
            <a:endCxn id="97" idx="1"/>
          </p:cNvCxnSpPr>
          <p:nvPr/>
        </p:nvCxnSpPr>
        <p:spPr>
          <a:xfrm>
            <a:off x="3154600" y="3148274"/>
            <a:ext cx="1323776" cy="5504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3588242" y="3242157"/>
            <a:ext cx="328527" cy="3285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/>
          <p:cNvCxnSpPr>
            <a:endCxn id="97" idx="1"/>
          </p:cNvCxnSpPr>
          <p:nvPr/>
        </p:nvCxnSpPr>
        <p:spPr>
          <a:xfrm flipV="1">
            <a:off x="3154600" y="3698770"/>
            <a:ext cx="1323776" cy="97371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588243" y="4070852"/>
            <a:ext cx="328527" cy="3285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685307" y="5441899"/>
            <a:ext cx="2072613" cy="207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211206_ET보드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211206_ET보드 테마" id="{E52ED2D1-5BCA-4FB1-831C-6461187F7612}" vid="{D75C6210-7648-4684-B4EB-3E235D336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F211206_ET보드 테마</Template>
  <TotalTime>3354</TotalTime>
  <Words>280</Words>
  <Application>Microsoft Office PowerPoint</Application>
  <PresentationFormat>와이드스크린</PresentationFormat>
  <Paragraphs>113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KoPubWorld돋움체_Pro Bold</vt:lpstr>
      <vt:lpstr>나눔스퀘어_ac ExtraBold</vt:lpstr>
      <vt:lpstr>맑은 고딕</vt:lpstr>
      <vt:lpstr>Arial</vt:lpstr>
      <vt:lpstr>Wingdings</vt:lpstr>
      <vt:lpstr>F211206_ET보드 테마</vt:lpstr>
      <vt:lpstr>이티보드(ETBoard) USB 데이터 통신 – 파이썬 v9.91</vt:lpstr>
      <vt:lpstr>히스토리</vt:lpstr>
      <vt:lpstr>1. 개발 환경</vt:lpstr>
      <vt:lpstr>개발</vt:lpstr>
      <vt:lpstr>2. USB 시리얼 통신</vt:lpstr>
      <vt:lpstr>구성도</vt:lpstr>
      <vt:lpstr>USB 통신 방식</vt:lpstr>
      <vt:lpstr>Thonny</vt:lpstr>
      <vt:lpstr>데이터 통신</vt:lpstr>
      <vt:lpstr>Thonny</vt:lpstr>
      <vt:lpstr>Thonny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ketri</dc:creator>
  <cp:lastModifiedBy>mrbr</cp:lastModifiedBy>
  <cp:revision>201</cp:revision>
  <dcterms:created xsi:type="dcterms:W3CDTF">2022-01-06T02:23:12Z</dcterms:created>
  <dcterms:modified xsi:type="dcterms:W3CDTF">2023-06-17T07:38:35Z</dcterms:modified>
</cp:coreProperties>
</file>