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8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"/>
          <a:stretch/>
        </p:blipFill>
        <p:spPr>
          <a:xfrm rot="5400000">
            <a:off x="5969112" y="1094113"/>
            <a:ext cx="6115630" cy="4636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4203" r="7500" b="3565"/>
          <a:stretch/>
        </p:blipFill>
        <p:spPr>
          <a:xfrm rot="5400000">
            <a:off x="246182" y="1095766"/>
            <a:ext cx="6119445" cy="4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3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0823" y="1134731"/>
            <a:ext cx="6115768" cy="4629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4473" y="1133778"/>
            <a:ext cx="6117676" cy="4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1"/>
          <a:stretch/>
        </p:blipFill>
        <p:spPr>
          <a:xfrm rot="5400000">
            <a:off x="5983303" y="1064394"/>
            <a:ext cx="6099954" cy="4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oks</dc:creator>
  <cp:lastModifiedBy>oks</cp:lastModifiedBy>
  <cp:revision>9</cp:revision>
  <cp:lastPrinted>2023-10-31T05:54:00Z</cp:lastPrinted>
  <dcterms:created xsi:type="dcterms:W3CDTF">2023-10-19T07:43:38Z</dcterms:created>
  <dcterms:modified xsi:type="dcterms:W3CDTF">2023-10-31T06:07:46Z</dcterms:modified>
</cp:coreProperties>
</file>